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37721988127660444"/>
          <c:h val="0.690625000000000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6"/>
          </c:dPt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D186C-4BC7-478C-85DC-77375823B002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E8937E1-C5C8-4AD3-A5C1-E99A41A1A99B}">
      <dgm:prSet/>
      <dgm:spPr/>
      <dgm:t>
        <a:bodyPr/>
        <a:lstStyle/>
        <a:p>
          <a:pPr rtl="0"/>
          <a:r>
            <a:rPr lang="ru-RU" b="1" smtClean="0"/>
            <a:t>1. ЦЕЛЕВОЙ РАЗДЕЛ</a:t>
          </a:r>
          <a:endParaRPr lang="ru-RU"/>
        </a:p>
      </dgm:t>
    </dgm:pt>
    <dgm:pt modelId="{E996EF60-0E48-4ACE-8749-6EB8B2032856}" type="parTrans" cxnId="{7297BF9D-EB9E-49F2-9923-0F79BDCE1976}">
      <dgm:prSet/>
      <dgm:spPr/>
      <dgm:t>
        <a:bodyPr/>
        <a:lstStyle/>
        <a:p>
          <a:endParaRPr lang="ru-RU"/>
        </a:p>
      </dgm:t>
    </dgm:pt>
    <dgm:pt modelId="{49262DB5-7FA6-48FB-907B-6BC67BD0C9D5}" type="sibTrans" cxnId="{7297BF9D-EB9E-49F2-9923-0F79BDCE1976}">
      <dgm:prSet/>
      <dgm:spPr/>
      <dgm:t>
        <a:bodyPr/>
        <a:lstStyle/>
        <a:p>
          <a:endParaRPr lang="ru-RU"/>
        </a:p>
      </dgm:t>
    </dgm:pt>
    <dgm:pt modelId="{8CF9018B-A4BE-41EF-BBD5-F287C85A9122}">
      <dgm:prSet/>
      <dgm:spPr/>
      <dgm:t>
        <a:bodyPr/>
        <a:lstStyle/>
        <a:p>
          <a:pPr rtl="0"/>
          <a:r>
            <a:rPr lang="ru-RU" b="1" smtClean="0"/>
            <a:t>2. СОДЕРЖАТЕЛЬНЫЙ РАЗДЕЛ</a:t>
          </a:r>
          <a:endParaRPr lang="ru-RU"/>
        </a:p>
      </dgm:t>
    </dgm:pt>
    <dgm:pt modelId="{BAEF52F5-19C7-4EF5-94CB-14F4AEC72B1E}" type="parTrans" cxnId="{F0183B38-3A2F-4A17-B92A-8DBEA456B67A}">
      <dgm:prSet/>
      <dgm:spPr/>
      <dgm:t>
        <a:bodyPr/>
        <a:lstStyle/>
        <a:p>
          <a:endParaRPr lang="ru-RU"/>
        </a:p>
      </dgm:t>
    </dgm:pt>
    <dgm:pt modelId="{6EAF731B-6E22-4F74-B301-E7C8918B88CA}" type="sibTrans" cxnId="{F0183B38-3A2F-4A17-B92A-8DBEA456B67A}">
      <dgm:prSet/>
      <dgm:spPr/>
      <dgm:t>
        <a:bodyPr/>
        <a:lstStyle/>
        <a:p>
          <a:endParaRPr lang="ru-RU"/>
        </a:p>
      </dgm:t>
    </dgm:pt>
    <dgm:pt modelId="{4CBCEDAE-6BF1-4AA4-ACCF-649BF5EBC480}">
      <dgm:prSet/>
      <dgm:spPr/>
      <dgm:t>
        <a:bodyPr/>
        <a:lstStyle/>
        <a:p>
          <a:pPr rtl="0"/>
          <a:r>
            <a:rPr lang="ru-RU" b="1" smtClean="0"/>
            <a:t>3. ОРГАНИЗАЦИОННЫЙ РАЗДЕЛ</a:t>
          </a:r>
          <a:endParaRPr lang="ru-RU"/>
        </a:p>
      </dgm:t>
    </dgm:pt>
    <dgm:pt modelId="{4C51FDCC-C3A5-4CC5-8EDA-1525C65FC877}" type="parTrans" cxnId="{2C6D45FA-EA53-4568-8775-C810620BCD05}">
      <dgm:prSet/>
      <dgm:spPr/>
      <dgm:t>
        <a:bodyPr/>
        <a:lstStyle/>
        <a:p>
          <a:endParaRPr lang="ru-RU"/>
        </a:p>
      </dgm:t>
    </dgm:pt>
    <dgm:pt modelId="{A654A3A0-1218-46CF-9693-95F64A4D566D}" type="sibTrans" cxnId="{2C6D45FA-EA53-4568-8775-C810620BCD05}">
      <dgm:prSet/>
      <dgm:spPr/>
      <dgm:t>
        <a:bodyPr/>
        <a:lstStyle/>
        <a:p>
          <a:endParaRPr lang="ru-RU"/>
        </a:p>
      </dgm:t>
    </dgm:pt>
    <dgm:pt modelId="{9DAC3E60-8C4D-4945-8EF0-72ACCFD32DDD}" type="pres">
      <dgm:prSet presAssocID="{C73D186C-4BC7-478C-85DC-77375823B002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1B134CCC-EFA4-4704-8BAD-1A6B49BAEC83}" type="pres">
      <dgm:prSet presAssocID="{AE8937E1-C5C8-4AD3-A5C1-E99A41A1A99B}" presName="parenttextcomposite" presStyleCnt="0"/>
      <dgm:spPr/>
    </dgm:pt>
    <dgm:pt modelId="{24693630-1E53-4C93-B648-C579851A535D}" type="pres">
      <dgm:prSet presAssocID="{AE8937E1-C5C8-4AD3-A5C1-E99A41A1A99B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57B12-E49C-4809-93A3-FB66750C1C96}" type="pres">
      <dgm:prSet presAssocID="{AE8937E1-C5C8-4AD3-A5C1-E99A41A1A99B}" presName="parallelogramComposite" presStyleCnt="0"/>
      <dgm:spPr/>
    </dgm:pt>
    <dgm:pt modelId="{660506B4-66B6-4CC8-9339-4B5984FFFB74}" type="pres">
      <dgm:prSet presAssocID="{AE8937E1-C5C8-4AD3-A5C1-E99A41A1A99B}" presName="parallelogram1" presStyleLbl="alignNode1" presStyleIdx="0" presStyleCnt="21"/>
      <dgm:spPr/>
    </dgm:pt>
    <dgm:pt modelId="{37878F3D-E5FF-41D1-B5CC-A041F4C931E0}" type="pres">
      <dgm:prSet presAssocID="{AE8937E1-C5C8-4AD3-A5C1-E99A41A1A99B}" presName="parallelogram2" presStyleLbl="alignNode1" presStyleIdx="1" presStyleCnt="21"/>
      <dgm:spPr/>
    </dgm:pt>
    <dgm:pt modelId="{4DD87922-0950-4783-8D5F-DBB69BCD3C41}" type="pres">
      <dgm:prSet presAssocID="{AE8937E1-C5C8-4AD3-A5C1-E99A41A1A99B}" presName="parallelogram3" presStyleLbl="alignNode1" presStyleIdx="2" presStyleCnt="21"/>
      <dgm:spPr/>
    </dgm:pt>
    <dgm:pt modelId="{4D62EC68-7F0A-4507-90A4-C14B1917896C}" type="pres">
      <dgm:prSet presAssocID="{AE8937E1-C5C8-4AD3-A5C1-E99A41A1A99B}" presName="parallelogram4" presStyleLbl="alignNode1" presStyleIdx="3" presStyleCnt="21"/>
      <dgm:spPr/>
    </dgm:pt>
    <dgm:pt modelId="{873105CD-5ED5-4305-BCD9-BFD4DB424FDC}" type="pres">
      <dgm:prSet presAssocID="{AE8937E1-C5C8-4AD3-A5C1-E99A41A1A99B}" presName="parallelogram5" presStyleLbl="alignNode1" presStyleIdx="4" presStyleCnt="21"/>
      <dgm:spPr/>
    </dgm:pt>
    <dgm:pt modelId="{F1BCF479-788C-4C43-9551-C4452475232A}" type="pres">
      <dgm:prSet presAssocID="{AE8937E1-C5C8-4AD3-A5C1-E99A41A1A99B}" presName="parallelogram6" presStyleLbl="alignNode1" presStyleIdx="5" presStyleCnt="21"/>
      <dgm:spPr/>
    </dgm:pt>
    <dgm:pt modelId="{61CBEEB6-442E-42B6-846A-D1D1E166EA65}" type="pres">
      <dgm:prSet presAssocID="{AE8937E1-C5C8-4AD3-A5C1-E99A41A1A99B}" presName="parallelogram7" presStyleLbl="alignNode1" presStyleIdx="6" presStyleCnt="21"/>
      <dgm:spPr/>
    </dgm:pt>
    <dgm:pt modelId="{E2A4D0C3-5A6D-456C-A3BD-1E23A66392A3}" type="pres">
      <dgm:prSet presAssocID="{49262DB5-7FA6-48FB-907B-6BC67BD0C9D5}" presName="sibTrans" presStyleCnt="0"/>
      <dgm:spPr/>
    </dgm:pt>
    <dgm:pt modelId="{A40FE9CD-7C0F-4CC8-B48A-D8D5186F3B58}" type="pres">
      <dgm:prSet presAssocID="{8CF9018B-A4BE-41EF-BBD5-F287C85A9122}" presName="parenttextcomposite" presStyleCnt="0"/>
      <dgm:spPr/>
    </dgm:pt>
    <dgm:pt modelId="{47CA46CA-1DA6-4ECE-8039-69BA5C4DC6C1}" type="pres">
      <dgm:prSet presAssocID="{8CF9018B-A4BE-41EF-BBD5-F287C85A9122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A2550-6136-4A09-B7D2-8D4ADE926697}" type="pres">
      <dgm:prSet presAssocID="{8CF9018B-A4BE-41EF-BBD5-F287C85A9122}" presName="parallelogramComposite" presStyleCnt="0"/>
      <dgm:spPr/>
    </dgm:pt>
    <dgm:pt modelId="{4A2990AE-AC1B-4B16-A102-366C0F3CC1A9}" type="pres">
      <dgm:prSet presAssocID="{8CF9018B-A4BE-41EF-BBD5-F287C85A9122}" presName="parallelogram1" presStyleLbl="alignNode1" presStyleIdx="7" presStyleCnt="21"/>
      <dgm:spPr/>
    </dgm:pt>
    <dgm:pt modelId="{A496294B-EAC7-4D24-840B-0E489EEB6CC6}" type="pres">
      <dgm:prSet presAssocID="{8CF9018B-A4BE-41EF-BBD5-F287C85A9122}" presName="parallelogram2" presStyleLbl="alignNode1" presStyleIdx="8" presStyleCnt="21"/>
      <dgm:spPr/>
    </dgm:pt>
    <dgm:pt modelId="{422EDB32-F875-4E9E-9510-BEF4A5EBACE4}" type="pres">
      <dgm:prSet presAssocID="{8CF9018B-A4BE-41EF-BBD5-F287C85A9122}" presName="parallelogram3" presStyleLbl="alignNode1" presStyleIdx="9" presStyleCnt="21"/>
      <dgm:spPr/>
    </dgm:pt>
    <dgm:pt modelId="{4F0CC70F-2367-4D1D-B52D-FACB520A9875}" type="pres">
      <dgm:prSet presAssocID="{8CF9018B-A4BE-41EF-BBD5-F287C85A9122}" presName="parallelogram4" presStyleLbl="alignNode1" presStyleIdx="10" presStyleCnt="21"/>
      <dgm:spPr/>
    </dgm:pt>
    <dgm:pt modelId="{D73B92DC-FE83-4C36-BD8A-36B08151AA9C}" type="pres">
      <dgm:prSet presAssocID="{8CF9018B-A4BE-41EF-BBD5-F287C85A9122}" presName="parallelogram5" presStyleLbl="alignNode1" presStyleIdx="11" presStyleCnt="21"/>
      <dgm:spPr/>
    </dgm:pt>
    <dgm:pt modelId="{02E4B542-DCC6-47C6-AA4E-4DD5E2B73E36}" type="pres">
      <dgm:prSet presAssocID="{8CF9018B-A4BE-41EF-BBD5-F287C85A9122}" presName="parallelogram6" presStyleLbl="alignNode1" presStyleIdx="12" presStyleCnt="21"/>
      <dgm:spPr/>
    </dgm:pt>
    <dgm:pt modelId="{B7A8FCB4-B7F9-48EE-A2F4-496D0EC7D8E8}" type="pres">
      <dgm:prSet presAssocID="{8CF9018B-A4BE-41EF-BBD5-F287C85A9122}" presName="parallelogram7" presStyleLbl="alignNode1" presStyleIdx="13" presStyleCnt="21"/>
      <dgm:spPr/>
    </dgm:pt>
    <dgm:pt modelId="{B1C6EC11-B16D-4ABF-8DD1-4EAA7D54A69A}" type="pres">
      <dgm:prSet presAssocID="{6EAF731B-6E22-4F74-B301-E7C8918B88CA}" presName="sibTrans" presStyleCnt="0"/>
      <dgm:spPr/>
    </dgm:pt>
    <dgm:pt modelId="{743D1ADB-FFD4-4B4E-A9CE-82A4F9CE151F}" type="pres">
      <dgm:prSet presAssocID="{4CBCEDAE-6BF1-4AA4-ACCF-649BF5EBC480}" presName="parenttextcomposite" presStyleCnt="0"/>
      <dgm:spPr/>
    </dgm:pt>
    <dgm:pt modelId="{A9C3FC1B-281B-429D-8F7A-0D498543665D}" type="pres">
      <dgm:prSet presAssocID="{4CBCEDAE-6BF1-4AA4-ACCF-649BF5EBC480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36449-4869-42A5-991E-A9E14BDF48F3}" type="pres">
      <dgm:prSet presAssocID="{4CBCEDAE-6BF1-4AA4-ACCF-649BF5EBC480}" presName="parallelogramComposite" presStyleCnt="0"/>
      <dgm:spPr/>
    </dgm:pt>
    <dgm:pt modelId="{D942C731-E92F-4868-B22F-BCE04342F7D0}" type="pres">
      <dgm:prSet presAssocID="{4CBCEDAE-6BF1-4AA4-ACCF-649BF5EBC480}" presName="parallelogram1" presStyleLbl="alignNode1" presStyleIdx="14" presStyleCnt="21"/>
      <dgm:spPr/>
    </dgm:pt>
    <dgm:pt modelId="{E2B0A67D-8F32-4A4C-A94F-1521FB2FA64F}" type="pres">
      <dgm:prSet presAssocID="{4CBCEDAE-6BF1-4AA4-ACCF-649BF5EBC480}" presName="parallelogram2" presStyleLbl="alignNode1" presStyleIdx="15" presStyleCnt="21"/>
      <dgm:spPr/>
    </dgm:pt>
    <dgm:pt modelId="{5886EFC7-D715-4E39-885E-A79BAB2EDB55}" type="pres">
      <dgm:prSet presAssocID="{4CBCEDAE-6BF1-4AA4-ACCF-649BF5EBC480}" presName="parallelogram3" presStyleLbl="alignNode1" presStyleIdx="16" presStyleCnt="21"/>
      <dgm:spPr/>
    </dgm:pt>
    <dgm:pt modelId="{25C533E6-DABD-452C-9A07-3DBEF34041E8}" type="pres">
      <dgm:prSet presAssocID="{4CBCEDAE-6BF1-4AA4-ACCF-649BF5EBC480}" presName="parallelogram4" presStyleLbl="alignNode1" presStyleIdx="17" presStyleCnt="21"/>
      <dgm:spPr/>
    </dgm:pt>
    <dgm:pt modelId="{BAD23F6F-780B-4B14-806C-586B5F1B754E}" type="pres">
      <dgm:prSet presAssocID="{4CBCEDAE-6BF1-4AA4-ACCF-649BF5EBC480}" presName="parallelogram5" presStyleLbl="alignNode1" presStyleIdx="18" presStyleCnt="21"/>
      <dgm:spPr/>
    </dgm:pt>
    <dgm:pt modelId="{7B9830C9-9B0A-4F27-8C88-C5573EDE68CE}" type="pres">
      <dgm:prSet presAssocID="{4CBCEDAE-6BF1-4AA4-ACCF-649BF5EBC480}" presName="parallelogram6" presStyleLbl="alignNode1" presStyleIdx="19" presStyleCnt="21"/>
      <dgm:spPr/>
    </dgm:pt>
    <dgm:pt modelId="{806726E7-FC27-4FF9-BA1D-9997E0460815}" type="pres">
      <dgm:prSet presAssocID="{4CBCEDAE-6BF1-4AA4-ACCF-649BF5EBC480}" presName="parallelogram7" presStyleLbl="alignNode1" presStyleIdx="20" presStyleCnt="21"/>
      <dgm:spPr/>
    </dgm:pt>
  </dgm:ptLst>
  <dgm:cxnLst>
    <dgm:cxn modelId="{B0731738-632D-4188-AACC-E27D664FE0FE}" type="presOf" srcId="{C73D186C-4BC7-478C-85DC-77375823B002}" destId="{9DAC3E60-8C4D-4945-8EF0-72ACCFD32DDD}" srcOrd="0" destOrd="0" presId="urn:microsoft.com/office/officeart/2008/layout/VerticalAccentList"/>
    <dgm:cxn modelId="{3349E0DB-B791-4A69-A7A4-49E7097C2062}" type="presOf" srcId="{8CF9018B-A4BE-41EF-BBD5-F287C85A9122}" destId="{47CA46CA-1DA6-4ECE-8039-69BA5C4DC6C1}" srcOrd="0" destOrd="0" presId="urn:microsoft.com/office/officeart/2008/layout/VerticalAccentList"/>
    <dgm:cxn modelId="{7297BF9D-EB9E-49F2-9923-0F79BDCE1976}" srcId="{C73D186C-4BC7-478C-85DC-77375823B002}" destId="{AE8937E1-C5C8-4AD3-A5C1-E99A41A1A99B}" srcOrd="0" destOrd="0" parTransId="{E996EF60-0E48-4ACE-8749-6EB8B2032856}" sibTransId="{49262DB5-7FA6-48FB-907B-6BC67BD0C9D5}"/>
    <dgm:cxn modelId="{678C1B8E-97F3-474A-9397-B97080239BDF}" type="presOf" srcId="{AE8937E1-C5C8-4AD3-A5C1-E99A41A1A99B}" destId="{24693630-1E53-4C93-B648-C579851A535D}" srcOrd="0" destOrd="0" presId="urn:microsoft.com/office/officeart/2008/layout/VerticalAccentList"/>
    <dgm:cxn modelId="{2C6D45FA-EA53-4568-8775-C810620BCD05}" srcId="{C73D186C-4BC7-478C-85DC-77375823B002}" destId="{4CBCEDAE-6BF1-4AA4-ACCF-649BF5EBC480}" srcOrd="2" destOrd="0" parTransId="{4C51FDCC-C3A5-4CC5-8EDA-1525C65FC877}" sibTransId="{A654A3A0-1218-46CF-9693-95F64A4D566D}"/>
    <dgm:cxn modelId="{F0183B38-3A2F-4A17-B92A-8DBEA456B67A}" srcId="{C73D186C-4BC7-478C-85DC-77375823B002}" destId="{8CF9018B-A4BE-41EF-BBD5-F287C85A9122}" srcOrd="1" destOrd="0" parTransId="{BAEF52F5-19C7-4EF5-94CB-14F4AEC72B1E}" sibTransId="{6EAF731B-6E22-4F74-B301-E7C8918B88CA}"/>
    <dgm:cxn modelId="{D0D5AF30-EF9E-4D9B-8C9A-08B4AB97FA83}" type="presOf" srcId="{4CBCEDAE-6BF1-4AA4-ACCF-649BF5EBC480}" destId="{A9C3FC1B-281B-429D-8F7A-0D498543665D}" srcOrd="0" destOrd="0" presId="urn:microsoft.com/office/officeart/2008/layout/VerticalAccentList"/>
    <dgm:cxn modelId="{E7B35678-F1EE-4752-A92A-2BFCC7051CA4}" type="presParOf" srcId="{9DAC3E60-8C4D-4945-8EF0-72ACCFD32DDD}" destId="{1B134CCC-EFA4-4704-8BAD-1A6B49BAEC83}" srcOrd="0" destOrd="0" presId="urn:microsoft.com/office/officeart/2008/layout/VerticalAccentList"/>
    <dgm:cxn modelId="{C3DE945C-BA6D-4F98-B887-64976A6804EE}" type="presParOf" srcId="{1B134CCC-EFA4-4704-8BAD-1A6B49BAEC83}" destId="{24693630-1E53-4C93-B648-C579851A535D}" srcOrd="0" destOrd="0" presId="urn:microsoft.com/office/officeart/2008/layout/VerticalAccentList"/>
    <dgm:cxn modelId="{3E8C8855-DB39-4817-9071-9E34C3D24200}" type="presParOf" srcId="{9DAC3E60-8C4D-4945-8EF0-72ACCFD32DDD}" destId="{97857B12-E49C-4809-93A3-FB66750C1C96}" srcOrd="1" destOrd="0" presId="urn:microsoft.com/office/officeart/2008/layout/VerticalAccentList"/>
    <dgm:cxn modelId="{EFBEACAE-3619-49ED-97D5-D437D473637F}" type="presParOf" srcId="{97857B12-E49C-4809-93A3-FB66750C1C96}" destId="{660506B4-66B6-4CC8-9339-4B5984FFFB74}" srcOrd="0" destOrd="0" presId="urn:microsoft.com/office/officeart/2008/layout/VerticalAccentList"/>
    <dgm:cxn modelId="{D30CEDF1-39E8-4D68-84F9-989F9540FF75}" type="presParOf" srcId="{97857B12-E49C-4809-93A3-FB66750C1C96}" destId="{37878F3D-E5FF-41D1-B5CC-A041F4C931E0}" srcOrd="1" destOrd="0" presId="urn:microsoft.com/office/officeart/2008/layout/VerticalAccentList"/>
    <dgm:cxn modelId="{0E2AFCA5-FC7D-433D-B68F-BF3A4976D81E}" type="presParOf" srcId="{97857B12-E49C-4809-93A3-FB66750C1C96}" destId="{4DD87922-0950-4783-8D5F-DBB69BCD3C41}" srcOrd="2" destOrd="0" presId="urn:microsoft.com/office/officeart/2008/layout/VerticalAccentList"/>
    <dgm:cxn modelId="{44C06956-C133-496B-81E9-FF0D4E7CCD00}" type="presParOf" srcId="{97857B12-E49C-4809-93A3-FB66750C1C96}" destId="{4D62EC68-7F0A-4507-90A4-C14B1917896C}" srcOrd="3" destOrd="0" presId="urn:microsoft.com/office/officeart/2008/layout/VerticalAccentList"/>
    <dgm:cxn modelId="{DB527B78-E3A2-4E0C-8790-6A118EDCD724}" type="presParOf" srcId="{97857B12-E49C-4809-93A3-FB66750C1C96}" destId="{873105CD-5ED5-4305-BCD9-BFD4DB424FDC}" srcOrd="4" destOrd="0" presId="urn:microsoft.com/office/officeart/2008/layout/VerticalAccentList"/>
    <dgm:cxn modelId="{3CD88BD9-480E-476C-9BC2-E7EA0EFA7D39}" type="presParOf" srcId="{97857B12-E49C-4809-93A3-FB66750C1C96}" destId="{F1BCF479-788C-4C43-9551-C4452475232A}" srcOrd="5" destOrd="0" presId="urn:microsoft.com/office/officeart/2008/layout/VerticalAccentList"/>
    <dgm:cxn modelId="{DDB15BA7-FDB5-47A1-BCD3-9B94B7666332}" type="presParOf" srcId="{97857B12-E49C-4809-93A3-FB66750C1C96}" destId="{61CBEEB6-442E-42B6-846A-D1D1E166EA65}" srcOrd="6" destOrd="0" presId="urn:microsoft.com/office/officeart/2008/layout/VerticalAccentList"/>
    <dgm:cxn modelId="{90D614C7-D3AB-42E2-ABA9-AFF9FB49C12D}" type="presParOf" srcId="{9DAC3E60-8C4D-4945-8EF0-72ACCFD32DDD}" destId="{E2A4D0C3-5A6D-456C-A3BD-1E23A66392A3}" srcOrd="2" destOrd="0" presId="urn:microsoft.com/office/officeart/2008/layout/VerticalAccentList"/>
    <dgm:cxn modelId="{AA88A002-5814-429E-B519-EF17263660C8}" type="presParOf" srcId="{9DAC3E60-8C4D-4945-8EF0-72ACCFD32DDD}" destId="{A40FE9CD-7C0F-4CC8-B48A-D8D5186F3B58}" srcOrd="3" destOrd="0" presId="urn:microsoft.com/office/officeart/2008/layout/VerticalAccentList"/>
    <dgm:cxn modelId="{38E1AC7F-BA37-4A00-9383-95374C331AFB}" type="presParOf" srcId="{A40FE9CD-7C0F-4CC8-B48A-D8D5186F3B58}" destId="{47CA46CA-1DA6-4ECE-8039-69BA5C4DC6C1}" srcOrd="0" destOrd="0" presId="urn:microsoft.com/office/officeart/2008/layout/VerticalAccentList"/>
    <dgm:cxn modelId="{B481A948-8E61-4875-BB2F-DD37A7DD063B}" type="presParOf" srcId="{9DAC3E60-8C4D-4945-8EF0-72ACCFD32DDD}" destId="{5C7A2550-6136-4A09-B7D2-8D4ADE926697}" srcOrd="4" destOrd="0" presId="urn:microsoft.com/office/officeart/2008/layout/VerticalAccentList"/>
    <dgm:cxn modelId="{C33248C0-023A-489A-B1D5-44F8D55BE1C1}" type="presParOf" srcId="{5C7A2550-6136-4A09-B7D2-8D4ADE926697}" destId="{4A2990AE-AC1B-4B16-A102-366C0F3CC1A9}" srcOrd="0" destOrd="0" presId="urn:microsoft.com/office/officeart/2008/layout/VerticalAccentList"/>
    <dgm:cxn modelId="{62BE7573-832B-41C2-B503-1887B9188238}" type="presParOf" srcId="{5C7A2550-6136-4A09-B7D2-8D4ADE926697}" destId="{A496294B-EAC7-4D24-840B-0E489EEB6CC6}" srcOrd="1" destOrd="0" presId="urn:microsoft.com/office/officeart/2008/layout/VerticalAccentList"/>
    <dgm:cxn modelId="{76A9D313-5ED2-4FF6-A946-3D3FD8291A91}" type="presParOf" srcId="{5C7A2550-6136-4A09-B7D2-8D4ADE926697}" destId="{422EDB32-F875-4E9E-9510-BEF4A5EBACE4}" srcOrd="2" destOrd="0" presId="urn:microsoft.com/office/officeart/2008/layout/VerticalAccentList"/>
    <dgm:cxn modelId="{E4E74DFD-67B4-47E7-9CBD-31A6918E74DE}" type="presParOf" srcId="{5C7A2550-6136-4A09-B7D2-8D4ADE926697}" destId="{4F0CC70F-2367-4D1D-B52D-FACB520A9875}" srcOrd="3" destOrd="0" presId="urn:microsoft.com/office/officeart/2008/layout/VerticalAccentList"/>
    <dgm:cxn modelId="{AF667D8B-9466-47B4-B6EF-2073429773A5}" type="presParOf" srcId="{5C7A2550-6136-4A09-B7D2-8D4ADE926697}" destId="{D73B92DC-FE83-4C36-BD8A-36B08151AA9C}" srcOrd="4" destOrd="0" presId="urn:microsoft.com/office/officeart/2008/layout/VerticalAccentList"/>
    <dgm:cxn modelId="{066821B5-68E4-4A9D-A389-84B21AEA627C}" type="presParOf" srcId="{5C7A2550-6136-4A09-B7D2-8D4ADE926697}" destId="{02E4B542-DCC6-47C6-AA4E-4DD5E2B73E36}" srcOrd="5" destOrd="0" presId="urn:microsoft.com/office/officeart/2008/layout/VerticalAccentList"/>
    <dgm:cxn modelId="{4697FD66-0925-40EE-849C-94C9C1A477B2}" type="presParOf" srcId="{5C7A2550-6136-4A09-B7D2-8D4ADE926697}" destId="{B7A8FCB4-B7F9-48EE-A2F4-496D0EC7D8E8}" srcOrd="6" destOrd="0" presId="urn:microsoft.com/office/officeart/2008/layout/VerticalAccentList"/>
    <dgm:cxn modelId="{DC2DA908-C816-4513-938E-1DED9489CAFE}" type="presParOf" srcId="{9DAC3E60-8C4D-4945-8EF0-72ACCFD32DDD}" destId="{B1C6EC11-B16D-4ABF-8DD1-4EAA7D54A69A}" srcOrd="5" destOrd="0" presId="urn:microsoft.com/office/officeart/2008/layout/VerticalAccentList"/>
    <dgm:cxn modelId="{6135FD32-4E9F-4C08-8BFA-CFE2930A68C4}" type="presParOf" srcId="{9DAC3E60-8C4D-4945-8EF0-72ACCFD32DDD}" destId="{743D1ADB-FFD4-4B4E-A9CE-82A4F9CE151F}" srcOrd="6" destOrd="0" presId="urn:microsoft.com/office/officeart/2008/layout/VerticalAccentList"/>
    <dgm:cxn modelId="{F5BE30A6-3482-4328-82CC-DFC4C6BC8AC9}" type="presParOf" srcId="{743D1ADB-FFD4-4B4E-A9CE-82A4F9CE151F}" destId="{A9C3FC1B-281B-429D-8F7A-0D498543665D}" srcOrd="0" destOrd="0" presId="urn:microsoft.com/office/officeart/2008/layout/VerticalAccentList"/>
    <dgm:cxn modelId="{54AD6E02-5F1E-4F1A-92AF-0AB3AA83B841}" type="presParOf" srcId="{9DAC3E60-8C4D-4945-8EF0-72ACCFD32DDD}" destId="{F6536449-4869-42A5-991E-A9E14BDF48F3}" srcOrd="7" destOrd="0" presId="urn:microsoft.com/office/officeart/2008/layout/VerticalAccentList"/>
    <dgm:cxn modelId="{163FA2C5-8AFA-41DE-9B38-FE01A4754EFA}" type="presParOf" srcId="{F6536449-4869-42A5-991E-A9E14BDF48F3}" destId="{D942C731-E92F-4868-B22F-BCE04342F7D0}" srcOrd="0" destOrd="0" presId="urn:microsoft.com/office/officeart/2008/layout/VerticalAccentList"/>
    <dgm:cxn modelId="{477D18C5-1D3A-4DC3-92AB-6CE5879431FA}" type="presParOf" srcId="{F6536449-4869-42A5-991E-A9E14BDF48F3}" destId="{E2B0A67D-8F32-4A4C-A94F-1521FB2FA64F}" srcOrd="1" destOrd="0" presId="urn:microsoft.com/office/officeart/2008/layout/VerticalAccentList"/>
    <dgm:cxn modelId="{B593E212-61D5-4B29-A8FA-31F746B14F77}" type="presParOf" srcId="{F6536449-4869-42A5-991E-A9E14BDF48F3}" destId="{5886EFC7-D715-4E39-885E-A79BAB2EDB55}" srcOrd="2" destOrd="0" presId="urn:microsoft.com/office/officeart/2008/layout/VerticalAccentList"/>
    <dgm:cxn modelId="{CB468204-0DD8-48F5-979C-22FEAD656DA8}" type="presParOf" srcId="{F6536449-4869-42A5-991E-A9E14BDF48F3}" destId="{25C533E6-DABD-452C-9A07-3DBEF34041E8}" srcOrd="3" destOrd="0" presId="urn:microsoft.com/office/officeart/2008/layout/VerticalAccentList"/>
    <dgm:cxn modelId="{056B7071-33A6-4BEF-8378-F2645793FA67}" type="presParOf" srcId="{F6536449-4869-42A5-991E-A9E14BDF48F3}" destId="{BAD23F6F-780B-4B14-806C-586B5F1B754E}" srcOrd="4" destOrd="0" presId="urn:microsoft.com/office/officeart/2008/layout/VerticalAccentList"/>
    <dgm:cxn modelId="{4A56770C-F73B-4AE2-B3FE-ED229AAC957A}" type="presParOf" srcId="{F6536449-4869-42A5-991E-A9E14BDF48F3}" destId="{7B9830C9-9B0A-4F27-8C88-C5573EDE68CE}" srcOrd="5" destOrd="0" presId="urn:microsoft.com/office/officeart/2008/layout/VerticalAccentList"/>
    <dgm:cxn modelId="{1BBDF594-CB91-4E1D-85F8-AC952E367E4E}" type="presParOf" srcId="{F6536449-4869-42A5-991E-A9E14BDF48F3}" destId="{806726E7-FC27-4FF9-BA1D-9997E0460815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182D50-600A-4E0C-8B09-DB9B5FFB86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D390471-640D-4439-A10A-D1019B9368EA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C00000"/>
              </a:solidFill>
            </a:rPr>
            <a:t>Обязательная часть:</a:t>
          </a:r>
          <a:r>
            <a:rPr lang="ru-RU" sz="1800" dirty="0" smtClean="0"/>
            <a:t> основная образовательная программа дошкольного воспитания «От рождения до школы» Под ред. Н.Е. </a:t>
          </a:r>
          <a:r>
            <a:rPr lang="ru-RU" sz="1800" dirty="0" err="1" smtClean="0"/>
            <a:t>Вераксы</a:t>
          </a:r>
          <a:r>
            <a:rPr lang="ru-RU" sz="1800" dirty="0" smtClean="0"/>
            <a:t>, Т.С. Комаровой, М.А. Васильевой</a:t>
          </a:r>
          <a:endParaRPr lang="ru-RU" sz="1800" dirty="0"/>
        </a:p>
      </dgm:t>
    </dgm:pt>
    <dgm:pt modelId="{79BD0E7C-4E2E-4048-8EB0-0B3BC6A46B67}" type="parTrans" cxnId="{55EFB972-604F-4BF0-9D75-8DB27AE09F3C}">
      <dgm:prSet/>
      <dgm:spPr/>
      <dgm:t>
        <a:bodyPr/>
        <a:lstStyle/>
        <a:p>
          <a:endParaRPr lang="ru-RU"/>
        </a:p>
      </dgm:t>
    </dgm:pt>
    <dgm:pt modelId="{296DD61E-0BF6-427D-B9D8-A20B2721A2D5}" type="sibTrans" cxnId="{55EFB972-604F-4BF0-9D75-8DB27AE09F3C}">
      <dgm:prSet/>
      <dgm:spPr/>
      <dgm:t>
        <a:bodyPr/>
        <a:lstStyle/>
        <a:p>
          <a:endParaRPr lang="ru-RU"/>
        </a:p>
      </dgm:t>
    </dgm:pt>
    <dgm:pt modelId="{D72E0BD2-5A16-4E29-B05F-F6D72020971C}" type="pres">
      <dgm:prSet presAssocID="{4E182D50-600A-4E0C-8B09-DB9B5FFB86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C405F9-7D6F-4CE9-BA93-08F35B709735}" type="pres">
      <dgm:prSet presAssocID="{CD390471-640D-4439-A10A-D1019B9368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AA2FB0-1507-4FDD-89AC-C3FB06442438}" type="presOf" srcId="{CD390471-640D-4439-A10A-D1019B9368EA}" destId="{0BC405F9-7D6F-4CE9-BA93-08F35B709735}" srcOrd="0" destOrd="0" presId="urn:microsoft.com/office/officeart/2005/8/layout/vList2"/>
    <dgm:cxn modelId="{55EFB972-604F-4BF0-9D75-8DB27AE09F3C}" srcId="{4E182D50-600A-4E0C-8B09-DB9B5FFB86C6}" destId="{CD390471-640D-4439-A10A-D1019B9368EA}" srcOrd="0" destOrd="0" parTransId="{79BD0E7C-4E2E-4048-8EB0-0B3BC6A46B67}" sibTransId="{296DD61E-0BF6-427D-B9D8-A20B2721A2D5}"/>
    <dgm:cxn modelId="{5447CE4A-8B1D-4D91-96B8-EF1F59950EB4}" type="presOf" srcId="{4E182D50-600A-4E0C-8B09-DB9B5FFB86C6}" destId="{D72E0BD2-5A16-4E29-B05F-F6D72020971C}" srcOrd="0" destOrd="0" presId="urn:microsoft.com/office/officeart/2005/8/layout/vList2"/>
    <dgm:cxn modelId="{478A78C5-CFA3-461C-B605-7CBFCB4BA5CD}" type="presParOf" srcId="{D72E0BD2-5A16-4E29-B05F-F6D72020971C}" destId="{0BC405F9-7D6F-4CE9-BA93-08F35B7097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1B5726-DD69-4194-808A-8D17F92980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90A021-9E66-49CC-8C25-50860D24C15C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800" b="1" dirty="0" smtClean="0">
              <a:solidFill>
                <a:srgbClr val="C00000"/>
              </a:solidFill>
            </a:rPr>
            <a:t>Часть формируемая участниками образовательных отношений</a:t>
          </a:r>
          <a:r>
            <a:rPr lang="ru-RU" sz="1800" dirty="0" smtClean="0"/>
            <a:t>: 1. Н.Л. Князева «Основы безопасности детей дошкольного возраста»; 2. С.Н. Николаева «Юный эколог»; 3. Программа «Ладушки» И.М. </a:t>
          </a:r>
          <a:r>
            <a:rPr lang="ru-RU" sz="1800" dirty="0" err="1" smtClean="0"/>
            <a:t>Каплунова</a:t>
          </a:r>
          <a:r>
            <a:rPr lang="ru-RU" sz="1800" dirty="0" smtClean="0"/>
            <a:t>, И.А. </a:t>
          </a:r>
          <a:r>
            <a:rPr lang="ru-RU" sz="1800" dirty="0" err="1" smtClean="0"/>
            <a:t>Новоскольцева</a:t>
          </a:r>
          <a:r>
            <a:rPr lang="ru-RU" sz="1800" dirty="0" smtClean="0"/>
            <a:t>. «Праздник каждый день». 4.Региональный компонент</a:t>
          </a:r>
          <a:endParaRPr lang="ru-RU" sz="1800" dirty="0"/>
        </a:p>
      </dgm:t>
    </dgm:pt>
    <dgm:pt modelId="{F334C976-335A-451F-912B-B863EF11E1AF}" type="parTrans" cxnId="{DC33B36C-2C53-40CA-A14C-45966D0FF365}">
      <dgm:prSet/>
      <dgm:spPr/>
      <dgm:t>
        <a:bodyPr/>
        <a:lstStyle/>
        <a:p>
          <a:endParaRPr lang="ru-RU"/>
        </a:p>
      </dgm:t>
    </dgm:pt>
    <dgm:pt modelId="{11DDC4DC-CCFC-416E-B27E-32941491E5E7}" type="sibTrans" cxnId="{DC33B36C-2C53-40CA-A14C-45966D0FF365}">
      <dgm:prSet/>
      <dgm:spPr/>
      <dgm:t>
        <a:bodyPr/>
        <a:lstStyle/>
        <a:p>
          <a:endParaRPr lang="ru-RU"/>
        </a:p>
      </dgm:t>
    </dgm:pt>
    <dgm:pt modelId="{99CA5EC7-2BB3-48EB-ADBF-EAA4672A3608}" type="pres">
      <dgm:prSet presAssocID="{4E1B5726-DD69-4194-808A-8D17F92980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1C47FC-198B-4464-A48B-9AACCD6F7245}" type="pres">
      <dgm:prSet presAssocID="{5990A021-9E66-49CC-8C25-50860D24C1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B005CD-30CB-4F58-90CB-7C8C68519E69}" type="presOf" srcId="{4E1B5726-DD69-4194-808A-8D17F9298088}" destId="{99CA5EC7-2BB3-48EB-ADBF-EAA4672A3608}" srcOrd="0" destOrd="0" presId="urn:microsoft.com/office/officeart/2005/8/layout/vList2"/>
    <dgm:cxn modelId="{DC33B36C-2C53-40CA-A14C-45966D0FF365}" srcId="{4E1B5726-DD69-4194-808A-8D17F9298088}" destId="{5990A021-9E66-49CC-8C25-50860D24C15C}" srcOrd="0" destOrd="0" parTransId="{F334C976-335A-451F-912B-B863EF11E1AF}" sibTransId="{11DDC4DC-CCFC-416E-B27E-32941491E5E7}"/>
    <dgm:cxn modelId="{6F9B4430-DA6C-4B1F-8ED8-690F308E2532}" type="presOf" srcId="{5990A021-9E66-49CC-8C25-50860D24C15C}" destId="{791C47FC-198B-4464-A48B-9AACCD6F7245}" srcOrd="0" destOrd="0" presId="urn:microsoft.com/office/officeart/2005/8/layout/vList2"/>
    <dgm:cxn modelId="{EFA6A2DA-A65A-4E5D-BCFF-CDB1288D78EE}" type="presParOf" srcId="{99CA5EC7-2BB3-48EB-ADBF-EAA4672A3608}" destId="{791C47FC-198B-4464-A48B-9AACCD6F72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9A5C07-A317-4B01-8AB1-0DD33ECAA7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25D8AC9-5F7A-4868-87D2-EFB926A705D9}">
      <dgm:prSet custT="1"/>
      <dgm:spPr/>
      <dgm:t>
        <a:bodyPr/>
        <a:lstStyle/>
        <a:p>
          <a:pPr rtl="0"/>
          <a:r>
            <a: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1. Социально - коммуникативное развитие</a:t>
          </a:r>
          <a:endParaRPr lang="ru-RU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C1C507D-47F0-4719-B963-46B127B3003B}" type="parTrans" cxnId="{2C24D52F-CFF3-475D-ABBB-768039C748E2}">
      <dgm:prSet/>
      <dgm:spPr/>
      <dgm:t>
        <a:bodyPr/>
        <a:lstStyle/>
        <a:p>
          <a:endParaRPr lang="ru-RU"/>
        </a:p>
      </dgm:t>
    </dgm:pt>
    <dgm:pt modelId="{B7FF4BC3-1900-4C6E-8935-76CF2F17CEC2}" type="sibTrans" cxnId="{2C24D52F-CFF3-475D-ABBB-768039C748E2}">
      <dgm:prSet/>
      <dgm:spPr/>
      <dgm:t>
        <a:bodyPr/>
        <a:lstStyle/>
        <a:p>
          <a:endParaRPr lang="ru-RU"/>
        </a:p>
      </dgm:t>
    </dgm:pt>
    <dgm:pt modelId="{C524AEFE-709C-4F86-9D1D-380E5E39CF0C}">
      <dgm:prSet custT="1"/>
      <dgm:spPr/>
      <dgm:t>
        <a:bodyPr/>
        <a:lstStyle/>
        <a:p>
          <a:pPr rtl="0"/>
          <a:r>
            <a:rPr lang="ru-RU" sz="2900" dirty="0" smtClean="0"/>
            <a:t>2. </a:t>
          </a:r>
          <a:r>
            <a: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Познавательное развитие</a:t>
          </a:r>
          <a:endParaRPr lang="ru-RU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1B58C90-3A0B-44E5-BDB1-1B7BA2C7BC3E}" type="parTrans" cxnId="{A9E6D114-F66B-4494-B922-DA394069CD69}">
      <dgm:prSet/>
      <dgm:spPr/>
      <dgm:t>
        <a:bodyPr/>
        <a:lstStyle/>
        <a:p>
          <a:endParaRPr lang="ru-RU"/>
        </a:p>
      </dgm:t>
    </dgm:pt>
    <dgm:pt modelId="{9D641B55-FA3F-48BE-A914-170E554E0337}" type="sibTrans" cxnId="{A9E6D114-F66B-4494-B922-DA394069CD69}">
      <dgm:prSet/>
      <dgm:spPr/>
      <dgm:t>
        <a:bodyPr/>
        <a:lstStyle/>
        <a:p>
          <a:endParaRPr lang="ru-RU"/>
        </a:p>
      </dgm:t>
    </dgm:pt>
    <dgm:pt modelId="{9DA12D37-664C-496F-8FFE-126656D36177}">
      <dgm:prSet custT="1"/>
      <dgm:spPr/>
      <dgm:t>
        <a:bodyPr/>
        <a:lstStyle/>
        <a:p>
          <a:pPr rtl="0"/>
          <a:r>
            <a:rPr lang="ru-RU" sz="2400" dirty="0" smtClean="0"/>
            <a:t>3. Речевое развитие</a:t>
          </a:r>
          <a:endParaRPr lang="ru-RU" sz="2400" dirty="0"/>
        </a:p>
      </dgm:t>
    </dgm:pt>
    <dgm:pt modelId="{E076BF01-1164-495B-B61E-185057E08046}" type="parTrans" cxnId="{5D4A23C6-C34A-4124-88F7-D7F3A4E1F6E2}">
      <dgm:prSet/>
      <dgm:spPr/>
      <dgm:t>
        <a:bodyPr/>
        <a:lstStyle/>
        <a:p>
          <a:endParaRPr lang="ru-RU"/>
        </a:p>
      </dgm:t>
    </dgm:pt>
    <dgm:pt modelId="{D85B333B-1AB5-47D3-A967-3DC5B8507261}" type="sibTrans" cxnId="{5D4A23C6-C34A-4124-88F7-D7F3A4E1F6E2}">
      <dgm:prSet/>
      <dgm:spPr/>
      <dgm:t>
        <a:bodyPr/>
        <a:lstStyle/>
        <a:p>
          <a:endParaRPr lang="ru-RU"/>
        </a:p>
      </dgm:t>
    </dgm:pt>
    <dgm:pt modelId="{D62141A8-0D79-4804-B4DB-BA771FCD3E46}">
      <dgm:prSet custT="1"/>
      <dgm:spPr/>
      <dgm:t>
        <a:bodyPr/>
        <a:lstStyle/>
        <a:p>
          <a:pPr rtl="0"/>
          <a:r>
            <a: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4. Художественно - эстетическое развитие</a:t>
          </a:r>
          <a:endParaRPr lang="ru-RU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B8BCEBC-3B87-41F7-A6D0-31C1EE3687A0}" type="parTrans" cxnId="{E4F5E835-226C-4D4C-9185-6C7D3998BD91}">
      <dgm:prSet/>
      <dgm:spPr/>
      <dgm:t>
        <a:bodyPr/>
        <a:lstStyle/>
        <a:p>
          <a:endParaRPr lang="ru-RU"/>
        </a:p>
      </dgm:t>
    </dgm:pt>
    <dgm:pt modelId="{30EF5137-7427-4B7B-BB3F-78A76F84CD53}" type="sibTrans" cxnId="{E4F5E835-226C-4D4C-9185-6C7D3998BD91}">
      <dgm:prSet/>
      <dgm:spPr/>
      <dgm:t>
        <a:bodyPr/>
        <a:lstStyle/>
        <a:p>
          <a:endParaRPr lang="ru-RU"/>
        </a:p>
      </dgm:t>
    </dgm:pt>
    <dgm:pt modelId="{3EE6E6C3-E68B-48A6-9C78-212EC5BE8F6C}">
      <dgm:prSet custT="1"/>
      <dgm:spPr/>
      <dgm:t>
        <a:bodyPr/>
        <a:lstStyle/>
        <a:p>
          <a:pPr rtl="0"/>
          <a:r>
            <a:rPr lang="ru-RU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5. Физическое развитие</a:t>
          </a:r>
          <a:endParaRPr lang="ru-RU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16C0A3-6162-46AA-B1A0-0AE72447814D}" type="parTrans" cxnId="{A43E7135-BD28-4289-92B3-21A3C19FB764}">
      <dgm:prSet/>
      <dgm:spPr/>
      <dgm:t>
        <a:bodyPr/>
        <a:lstStyle/>
        <a:p>
          <a:endParaRPr lang="ru-RU"/>
        </a:p>
      </dgm:t>
    </dgm:pt>
    <dgm:pt modelId="{39DE877E-8CEE-4DCD-B676-5D55D354F0C0}" type="sibTrans" cxnId="{A43E7135-BD28-4289-92B3-21A3C19FB764}">
      <dgm:prSet/>
      <dgm:spPr/>
      <dgm:t>
        <a:bodyPr/>
        <a:lstStyle/>
        <a:p>
          <a:endParaRPr lang="ru-RU"/>
        </a:p>
      </dgm:t>
    </dgm:pt>
    <dgm:pt modelId="{16D3E8FE-9D1F-4178-AC27-6ACD8769AD74}" type="pres">
      <dgm:prSet presAssocID="{0C9A5C07-A317-4B01-8AB1-0DD33ECAA7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C5643B-CEE4-47F7-86BD-5BF6F3DBEC61}" type="pres">
      <dgm:prSet presAssocID="{225D8AC9-5F7A-4868-87D2-EFB926A705D9}" presName="linNode" presStyleCnt="0"/>
      <dgm:spPr/>
    </dgm:pt>
    <dgm:pt modelId="{3B82A57E-5D98-40B8-837D-B81258EE5759}" type="pres">
      <dgm:prSet presAssocID="{225D8AC9-5F7A-4868-87D2-EFB926A705D9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3661B2-E0EC-4795-BDBD-4D9CB310FA4E}" type="pres">
      <dgm:prSet presAssocID="{B7FF4BC3-1900-4C6E-8935-76CF2F17CEC2}" presName="sp" presStyleCnt="0"/>
      <dgm:spPr/>
    </dgm:pt>
    <dgm:pt modelId="{964770AC-51DC-4C76-9DF8-D5E9D35F5D32}" type="pres">
      <dgm:prSet presAssocID="{C524AEFE-709C-4F86-9D1D-380E5E39CF0C}" presName="linNode" presStyleCnt="0"/>
      <dgm:spPr/>
    </dgm:pt>
    <dgm:pt modelId="{C253D03E-DF19-4901-B379-14067C2735F4}" type="pres">
      <dgm:prSet presAssocID="{C524AEFE-709C-4F86-9D1D-380E5E39CF0C}" presName="parentText" presStyleLbl="node1" presStyleIdx="1" presStyleCnt="5" custScaleX="277778" custLinFactNeighborX="2567" custLinFactNeighborY="-11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5691A-0604-428E-A7F5-6D01D69A61CB}" type="pres">
      <dgm:prSet presAssocID="{9D641B55-FA3F-48BE-A914-170E554E0337}" presName="sp" presStyleCnt="0"/>
      <dgm:spPr/>
    </dgm:pt>
    <dgm:pt modelId="{7710876F-E5A3-44D6-BD0B-95B98AC3CB0D}" type="pres">
      <dgm:prSet presAssocID="{9DA12D37-664C-496F-8FFE-126656D36177}" presName="linNode" presStyleCnt="0"/>
      <dgm:spPr/>
    </dgm:pt>
    <dgm:pt modelId="{F3B0D168-CBAA-4EA1-9503-8150D4F9CC02}" type="pres">
      <dgm:prSet presAssocID="{9DA12D37-664C-496F-8FFE-126656D36177}" presName="parentText" presStyleLbl="node1" presStyleIdx="2" presStyleCnt="5" custScaleX="277778" custLinFactNeighborX="3019" custLinFactNeighborY="-20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F6E3D3-3328-4AB0-9C13-8B255C408A3D}" type="pres">
      <dgm:prSet presAssocID="{D85B333B-1AB5-47D3-A967-3DC5B8507261}" presName="sp" presStyleCnt="0"/>
      <dgm:spPr/>
    </dgm:pt>
    <dgm:pt modelId="{5D285124-1CC3-43D3-90BF-377B45E161E9}" type="pres">
      <dgm:prSet presAssocID="{D62141A8-0D79-4804-B4DB-BA771FCD3E46}" presName="linNode" presStyleCnt="0"/>
      <dgm:spPr/>
    </dgm:pt>
    <dgm:pt modelId="{B86A3C06-C9FE-40B0-8580-AAE04031CF5B}" type="pres">
      <dgm:prSet presAssocID="{D62141A8-0D79-4804-B4DB-BA771FCD3E46}" presName="parentText" presStyleLbl="node1" presStyleIdx="3" presStyleCnt="5" custScaleX="277778" custLinFactNeighborX="-16091" custLinFactNeighborY="50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8EC05-699F-4E14-BE3D-A57D11D910A6}" type="pres">
      <dgm:prSet presAssocID="{30EF5137-7427-4B7B-BB3F-78A76F84CD53}" presName="sp" presStyleCnt="0"/>
      <dgm:spPr/>
    </dgm:pt>
    <dgm:pt modelId="{F3E6350E-3938-40EB-8866-59F06EDE3491}" type="pres">
      <dgm:prSet presAssocID="{3EE6E6C3-E68B-48A6-9C78-212EC5BE8F6C}" presName="linNode" presStyleCnt="0"/>
      <dgm:spPr/>
    </dgm:pt>
    <dgm:pt modelId="{7E12BE96-E514-4FE8-8B9A-4A716AC89429}" type="pres">
      <dgm:prSet presAssocID="{3EE6E6C3-E68B-48A6-9C78-212EC5BE8F6C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E839D-1F5A-401B-B358-AA41893DD2D2}" type="presOf" srcId="{225D8AC9-5F7A-4868-87D2-EFB926A705D9}" destId="{3B82A57E-5D98-40B8-837D-B81258EE5759}" srcOrd="0" destOrd="0" presId="urn:microsoft.com/office/officeart/2005/8/layout/vList5"/>
    <dgm:cxn modelId="{ADA2B64E-5FFC-42B1-9C33-D74149297069}" type="presOf" srcId="{3EE6E6C3-E68B-48A6-9C78-212EC5BE8F6C}" destId="{7E12BE96-E514-4FE8-8B9A-4A716AC89429}" srcOrd="0" destOrd="0" presId="urn:microsoft.com/office/officeart/2005/8/layout/vList5"/>
    <dgm:cxn modelId="{A43E7135-BD28-4289-92B3-21A3C19FB764}" srcId="{0C9A5C07-A317-4B01-8AB1-0DD33ECAA7EC}" destId="{3EE6E6C3-E68B-48A6-9C78-212EC5BE8F6C}" srcOrd="4" destOrd="0" parTransId="{BB16C0A3-6162-46AA-B1A0-0AE72447814D}" sibTransId="{39DE877E-8CEE-4DCD-B676-5D55D354F0C0}"/>
    <dgm:cxn modelId="{9839ACB7-9343-45F6-A67E-E1702D02D936}" type="presOf" srcId="{0C9A5C07-A317-4B01-8AB1-0DD33ECAA7EC}" destId="{16D3E8FE-9D1F-4178-AC27-6ACD8769AD74}" srcOrd="0" destOrd="0" presId="urn:microsoft.com/office/officeart/2005/8/layout/vList5"/>
    <dgm:cxn modelId="{FBF7F4E7-46F4-4112-834F-65B88A58E2B7}" type="presOf" srcId="{9DA12D37-664C-496F-8FFE-126656D36177}" destId="{F3B0D168-CBAA-4EA1-9503-8150D4F9CC02}" srcOrd="0" destOrd="0" presId="urn:microsoft.com/office/officeart/2005/8/layout/vList5"/>
    <dgm:cxn modelId="{2C24D52F-CFF3-475D-ABBB-768039C748E2}" srcId="{0C9A5C07-A317-4B01-8AB1-0DD33ECAA7EC}" destId="{225D8AC9-5F7A-4868-87D2-EFB926A705D9}" srcOrd="0" destOrd="0" parTransId="{DC1C507D-47F0-4719-B963-46B127B3003B}" sibTransId="{B7FF4BC3-1900-4C6E-8935-76CF2F17CEC2}"/>
    <dgm:cxn modelId="{5D4A23C6-C34A-4124-88F7-D7F3A4E1F6E2}" srcId="{0C9A5C07-A317-4B01-8AB1-0DD33ECAA7EC}" destId="{9DA12D37-664C-496F-8FFE-126656D36177}" srcOrd="2" destOrd="0" parTransId="{E076BF01-1164-495B-B61E-185057E08046}" sibTransId="{D85B333B-1AB5-47D3-A967-3DC5B8507261}"/>
    <dgm:cxn modelId="{6BF2EA7D-E4F2-42A0-935A-1CA7A63E34FF}" type="presOf" srcId="{D62141A8-0D79-4804-B4DB-BA771FCD3E46}" destId="{B86A3C06-C9FE-40B0-8580-AAE04031CF5B}" srcOrd="0" destOrd="0" presId="urn:microsoft.com/office/officeart/2005/8/layout/vList5"/>
    <dgm:cxn modelId="{A9E6D114-F66B-4494-B922-DA394069CD69}" srcId="{0C9A5C07-A317-4B01-8AB1-0DD33ECAA7EC}" destId="{C524AEFE-709C-4F86-9D1D-380E5E39CF0C}" srcOrd="1" destOrd="0" parTransId="{91B58C90-3A0B-44E5-BDB1-1B7BA2C7BC3E}" sibTransId="{9D641B55-FA3F-48BE-A914-170E554E0337}"/>
    <dgm:cxn modelId="{E4F5E835-226C-4D4C-9185-6C7D3998BD91}" srcId="{0C9A5C07-A317-4B01-8AB1-0DD33ECAA7EC}" destId="{D62141A8-0D79-4804-B4DB-BA771FCD3E46}" srcOrd="3" destOrd="0" parTransId="{AB8BCEBC-3B87-41F7-A6D0-31C1EE3687A0}" sibTransId="{30EF5137-7427-4B7B-BB3F-78A76F84CD53}"/>
    <dgm:cxn modelId="{1043E0AF-907E-4D77-8F21-4FA3D8BD3B35}" type="presOf" srcId="{C524AEFE-709C-4F86-9D1D-380E5E39CF0C}" destId="{C253D03E-DF19-4901-B379-14067C2735F4}" srcOrd="0" destOrd="0" presId="urn:microsoft.com/office/officeart/2005/8/layout/vList5"/>
    <dgm:cxn modelId="{014C1AAD-0191-4963-BB27-6ECD18D6FD88}" type="presParOf" srcId="{16D3E8FE-9D1F-4178-AC27-6ACD8769AD74}" destId="{71C5643B-CEE4-47F7-86BD-5BF6F3DBEC61}" srcOrd="0" destOrd="0" presId="urn:microsoft.com/office/officeart/2005/8/layout/vList5"/>
    <dgm:cxn modelId="{7A427257-F5A2-470C-B0A8-D60B226FB979}" type="presParOf" srcId="{71C5643B-CEE4-47F7-86BD-5BF6F3DBEC61}" destId="{3B82A57E-5D98-40B8-837D-B81258EE5759}" srcOrd="0" destOrd="0" presId="urn:microsoft.com/office/officeart/2005/8/layout/vList5"/>
    <dgm:cxn modelId="{2B1E3379-45A3-45F7-B00E-55787CEF149F}" type="presParOf" srcId="{16D3E8FE-9D1F-4178-AC27-6ACD8769AD74}" destId="{E03661B2-E0EC-4795-BDBD-4D9CB310FA4E}" srcOrd="1" destOrd="0" presId="urn:microsoft.com/office/officeart/2005/8/layout/vList5"/>
    <dgm:cxn modelId="{C6F7CEBF-9BF3-41D6-894C-CB0849D2593E}" type="presParOf" srcId="{16D3E8FE-9D1F-4178-AC27-6ACD8769AD74}" destId="{964770AC-51DC-4C76-9DF8-D5E9D35F5D32}" srcOrd="2" destOrd="0" presId="urn:microsoft.com/office/officeart/2005/8/layout/vList5"/>
    <dgm:cxn modelId="{C22DDBAB-6D34-4043-99CF-C98D69D3EB7F}" type="presParOf" srcId="{964770AC-51DC-4C76-9DF8-D5E9D35F5D32}" destId="{C253D03E-DF19-4901-B379-14067C2735F4}" srcOrd="0" destOrd="0" presId="urn:microsoft.com/office/officeart/2005/8/layout/vList5"/>
    <dgm:cxn modelId="{643E8D14-A429-4536-88A6-522F9B65DB2E}" type="presParOf" srcId="{16D3E8FE-9D1F-4178-AC27-6ACD8769AD74}" destId="{D315691A-0604-428E-A7F5-6D01D69A61CB}" srcOrd="3" destOrd="0" presId="urn:microsoft.com/office/officeart/2005/8/layout/vList5"/>
    <dgm:cxn modelId="{A58B3A7A-54D5-4530-8CC5-0E0435482DB3}" type="presParOf" srcId="{16D3E8FE-9D1F-4178-AC27-6ACD8769AD74}" destId="{7710876F-E5A3-44D6-BD0B-95B98AC3CB0D}" srcOrd="4" destOrd="0" presId="urn:microsoft.com/office/officeart/2005/8/layout/vList5"/>
    <dgm:cxn modelId="{EC566609-CEAA-4740-9FAA-6C968F8FE393}" type="presParOf" srcId="{7710876F-E5A3-44D6-BD0B-95B98AC3CB0D}" destId="{F3B0D168-CBAA-4EA1-9503-8150D4F9CC02}" srcOrd="0" destOrd="0" presId="urn:microsoft.com/office/officeart/2005/8/layout/vList5"/>
    <dgm:cxn modelId="{EBBAE112-4AFD-4AB0-88D4-CCA6A0BDF554}" type="presParOf" srcId="{16D3E8FE-9D1F-4178-AC27-6ACD8769AD74}" destId="{28F6E3D3-3328-4AB0-9C13-8B255C408A3D}" srcOrd="5" destOrd="0" presId="urn:microsoft.com/office/officeart/2005/8/layout/vList5"/>
    <dgm:cxn modelId="{735B9CFA-6AE7-48CE-913C-84A7CCF205AE}" type="presParOf" srcId="{16D3E8FE-9D1F-4178-AC27-6ACD8769AD74}" destId="{5D285124-1CC3-43D3-90BF-377B45E161E9}" srcOrd="6" destOrd="0" presId="urn:microsoft.com/office/officeart/2005/8/layout/vList5"/>
    <dgm:cxn modelId="{0491161D-B486-4741-8FB5-43C0A4A8D6C8}" type="presParOf" srcId="{5D285124-1CC3-43D3-90BF-377B45E161E9}" destId="{B86A3C06-C9FE-40B0-8580-AAE04031CF5B}" srcOrd="0" destOrd="0" presId="urn:microsoft.com/office/officeart/2005/8/layout/vList5"/>
    <dgm:cxn modelId="{0F9083FF-CE75-4779-92B8-59E47C2C220E}" type="presParOf" srcId="{16D3E8FE-9D1F-4178-AC27-6ACD8769AD74}" destId="{CA68EC05-699F-4E14-BE3D-A57D11D910A6}" srcOrd="7" destOrd="0" presId="urn:microsoft.com/office/officeart/2005/8/layout/vList5"/>
    <dgm:cxn modelId="{61B1CC07-7758-46B6-AFF6-3DDF6112C87E}" type="presParOf" srcId="{16D3E8FE-9D1F-4178-AC27-6ACD8769AD74}" destId="{F3E6350E-3938-40EB-8866-59F06EDE3491}" srcOrd="8" destOrd="0" presId="urn:microsoft.com/office/officeart/2005/8/layout/vList5"/>
    <dgm:cxn modelId="{F998D95D-7C9F-4B15-9F53-6B5F7F7CEBB3}" type="presParOf" srcId="{F3E6350E-3938-40EB-8866-59F06EDE3491}" destId="{7E12BE96-E514-4FE8-8B9A-4A716AC8942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A5C345-7FD9-44D0-B171-3EE852046EE2}" type="doc">
      <dgm:prSet loTypeId="urn:microsoft.com/office/officeart/2005/8/layout/matrix1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71700BB-EC2D-45BD-A757-8A2BA3875273}">
      <dgm:prSet phldrT="[Текст]" custT="1"/>
      <dgm:spPr/>
      <dgm:t>
        <a:bodyPr/>
        <a:lstStyle/>
        <a:p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Форма работы с родителями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D78B956-B87A-49EB-8C16-1A993F650EDA}" type="parTrans" cxnId="{E35A3224-63C9-4713-857F-FFB5141E690C}">
      <dgm:prSet/>
      <dgm:spPr/>
      <dgm:t>
        <a:bodyPr/>
        <a:lstStyle/>
        <a:p>
          <a:endParaRPr lang="ru-RU"/>
        </a:p>
      </dgm:t>
    </dgm:pt>
    <dgm:pt modelId="{1AE6B3F2-16DD-469F-B952-7FEDC7AFA3D6}" type="sibTrans" cxnId="{E35A3224-63C9-4713-857F-FFB5141E690C}">
      <dgm:prSet/>
      <dgm:spPr/>
      <dgm:t>
        <a:bodyPr/>
        <a:lstStyle/>
        <a:p>
          <a:endParaRPr lang="ru-RU"/>
        </a:p>
      </dgm:t>
    </dgm:pt>
    <dgm:pt modelId="{AFF16531-62B0-4467-980C-8A2ECC28E259}">
      <dgm:prSet phldrT="[Текст]" custT="1"/>
      <dgm:spPr/>
      <dgm:t>
        <a:bodyPr/>
        <a:lstStyle/>
        <a:p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Родительские  собрания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6AAF4CA-1A0A-400E-9F46-9E517BFFB8F1}" type="parTrans" cxnId="{3BC559B6-16E9-45B1-8DB5-9CB179EEE590}">
      <dgm:prSet/>
      <dgm:spPr/>
      <dgm:t>
        <a:bodyPr/>
        <a:lstStyle/>
        <a:p>
          <a:endParaRPr lang="ru-RU"/>
        </a:p>
      </dgm:t>
    </dgm:pt>
    <dgm:pt modelId="{F4452703-4887-45F7-BF05-A449D2FFFCDE}" type="sibTrans" cxnId="{3BC559B6-16E9-45B1-8DB5-9CB179EEE590}">
      <dgm:prSet/>
      <dgm:spPr/>
      <dgm:t>
        <a:bodyPr/>
        <a:lstStyle/>
        <a:p>
          <a:endParaRPr lang="ru-RU"/>
        </a:p>
      </dgm:t>
    </dgm:pt>
    <dgm:pt modelId="{16FFE295-6355-402D-912E-5A1755B167A6}">
      <dgm:prSet phldrT="[Текст]" custT="1"/>
      <dgm:spPr/>
      <dgm:t>
        <a:bodyPr/>
        <a:lstStyle/>
        <a:p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Анкетирование, дни открытых дверей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E2C9EE1-26E9-4DBD-B4AC-0F994D7270A5}" type="parTrans" cxnId="{FAF720AC-F61C-42B0-87DB-0262FA0046BC}">
      <dgm:prSet/>
      <dgm:spPr/>
      <dgm:t>
        <a:bodyPr/>
        <a:lstStyle/>
        <a:p>
          <a:endParaRPr lang="ru-RU"/>
        </a:p>
      </dgm:t>
    </dgm:pt>
    <dgm:pt modelId="{F6EAA85F-62F1-4B15-B22C-3ED14F510787}" type="sibTrans" cxnId="{FAF720AC-F61C-42B0-87DB-0262FA0046BC}">
      <dgm:prSet/>
      <dgm:spPr/>
      <dgm:t>
        <a:bodyPr/>
        <a:lstStyle/>
        <a:p>
          <a:endParaRPr lang="ru-RU"/>
        </a:p>
      </dgm:t>
    </dgm:pt>
    <dgm:pt modelId="{67FE6917-A30B-41F1-AFE6-6D7368754B39}">
      <dgm:prSet phldrT="[Текст]" custT="1"/>
      <dgm:spPr/>
      <dgm:t>
        <a:bodyPr/>
        <a:lstStyle/>
        <a:p>
          <a:endParaRPr lang="ru-RU"/>
        </a:p>
      </dgm:t>
    </dgm:pt>
    <dgm:pt modelId="{C333BAD3-AF97-46A3-A363-A3443078E10F}" type="parTrans" cxnId="{08069B69-6104-451D-AC51-8C56D2F76836}">
      <dgm:prSet/>
      <dgm:spPr/>
      <dgm:t>
        <a:bodyPr/>
        <a:lstStyle/>
        <a:p>
          <a:endParaRPr lang="ru-RU"/>
        </a:p>
      </dgm:t>
    </dgm:pt>
    <dgm:pt modelId="{E0529602-D7C7-4BC5-88F8-CB191AE96BCA}" type="sibTrans" cxnId="{08069B69-6104-451D-AC51-8C56D2F76836}">
      <dgm:prSet/>
      <dgm:spPr/>
      <dgm:t>
        <a:bodyPr/>
        <a:lstStyle/>
        <a:p>
          <a:endParaRPr lang="ru-RU"/>
        </a:p>
      </dgm:t>
    </dgm:pt>
    <dgm:pt modelId="{7C4A1E54-D5A3-4F39-9AC0-AEC128009828}">
      <dgm:prSet phldrT="[Текст]" custT="1"/>
      <dgm:spPr/>
      <dgm:t>
        <a:bodyPr/>
        <a:lstStyle/>
        <a:p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Конкурсы, выставки, проектная деятельность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59C40F6-E4C3-411C-98D6-37A10741CBC3}" type="parTrans" cxnId="{B837E1BA-68D4-4097-A7EB-5A24DF9F25FD}">
      <dgm:prSet/>
      <dgm:spPr/>
      <dgm:t>
        <a:bodyPr/>
        <a:lstStyle/>
        <a:p>
          <a:endParaRPr lang="ru-RU"/>
        </a:p>
      </dgm:t>
    </dgm:pt>
    <dgm:pt modelId="{ECBBD966-3631-40A6-A423-1DBF94AF6759}" type="sibTrans" cxnId="{B837E1BA-68D4-4097-A7EB-5A24DF9F25FD}">
      <dgm:prSet/>
      <dgm:spPr/>
      <dgm:t>
        <a:bodyPr/>
        <a:lstStyle/>
        <a:p>
          <a:endParaRPr lang="ru-RU"/>
        </a:p>
      </dgm:t>
    </dgm:pt>
    <dgm:pt modelId="{940CE304-94FE-44FA-B445-12F604FD414F}">
      <dgm:prSet phldrT="[Текст]" custT="1"/>
      <dgm:spPr/>
      <dgm:t>
        <a:bodyPr/>
        <a:lstStyle/>
        <a:p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Участие</a:t>
          </a:r>
          <a:r>
            <a:rPr lang="ru-RU" sz="1800" dirty="0" smtClean="0"/>
            <a:t> в создании развивающей среды</a:t>
          </a:r>
          <a:endParaRPr lang="ru-RU" sz="1800" dirty="0"/>
        </a:p>
      </dgm:t>
    </dgm:pt>
    <dgm:pt modelId="{E1689F46-A8A3-43D6-9411-DCA6590A71B2}" type="parTrans" cxnId="{85D9C3E7-CE7B-49BE-B160-D4D8E0750AF8}">
      <dgm:prSet/>
      <dgm:spPr/>
      <dgm:t>
        <a:bodyPr/>
        <a:lstStyle/>
        <a:p>
          <a:endParaRPr lang="ru-RU"/>
        </a:p>
      </dgm:t>
    </dgm:pt>
    <dgm:pt modelId="{0152715E-268F-41A3-86A3-CFC43B40FD98}" type="sibTrans" cxnId="{85D9C3E7-CE7B-49BE-B160-D4D8E0750AF8}">
      <dgm:prSet/>
      <dgm:spPr/>
      <dgm:t>
        <a:bodyPr/>
        <a:lstStyle/>
        <a:p>
          <a:endParaRPr lang="ru-RU"/>
        </a:p>
      </dgm:t>
    </dgm:pt>
    <dgm:pt modelId="{43035277-FD3E-4C75-916D-B8EE0A973E8C}">
      <dgm:prSet phldrT="[Текст]" custT="1"/>
      <dgm:spPr/>
      <dgm:t>
        <a:bodyPr/>
        <a:lstStyle/>
        <a:p>
          <a:endParaRPr lang="ru-RU"/>
        </a:p>
      </dgm:t>
    </dgm:pt>
    <dgm:pt modelId="{B0B5C9C6-AAA5-4C36-BA9E-397CBEE2696C}" type="parTrans" cxnId="{8CEEABBC-E0E3-4E6E-AD7A-AF3E180F0952}">
      <dgm:prSet/>
      <dgm:spPr/>
      <dgm:t>
        <a:bodyPr/>
        <a:lstStyle/>
        <a:p>
          <a:endParaRPr lang="ru-RU"/>
        </a:p>
      </dgm:t>
    </dgm:pt>
    <dgm:pt modelId="{22F913C0-6C54-4547-99CD-B8DD1B6B9573}" type="sibTrans" cxnId="{8CEEABBC-E0E3-4E6E-AD7A-AF3E180F0952}">
      <dgm:prSet/>
      <dgm:spPr/>
      <dgm:t>
        <a:bodyPr/>
        <a:lstStyle/>
        <a:p>
          <a:endParaRPr lang="ru-RU"/>
        </a:p>
      </dgm:t>
    </dgm:pt>
    <dgm:pt modelId="{8A8BA1C4-FA3C-498D-A9EA-897B8E562BCB}">
      <dgm:prSet phldrT="[Текст]" custT="1"/>
      <dgm:spPr/>
      <dgm:t>
        <a:bodyPr/>
        <a:lstStyle/>
        <a:p>
          <a:endParaRPr lang="ru-RU"/>
        </a:p>
      </dgm:t>
    </dgm:pt>
    <dgm:pt modelId="{2F10055F-F5E6-4E67-8B20-4A224FE61C14}" type="parTrans" cxnId="{013AC79C-E648-4523-AD48-055191235063}">
      <dgm:prSet/>
      <dgm:spPr/>
      <dgm:t>
        <a:bodyPr/>
        <a:lstStyle/>
        <a:p>
          <a:endParaRPr lang="ru-RU"/>
        </a:p>
      </dgm:t>
    </dgm:pt>
    <dgm:pt modelId="{E4E7F5EC-D2DF-4D11-B998-DCCA875DE6A8}" type="sibTrans" cxnId="{013AC79C-E648-4523-AD48-055191235063}">
      <dgm:prSet/>
      <dgm:spPr/>
      <dgm:t>
        <a:bodyPr/>
        <a:lstStyle/>
        <a:p>
          <a:endParaRPr lang="ru-RU"/>
        </a:p>
      </dgm:t>
    </dgm:pt>
    <dgm:pt modelId="{E7BCCD92-6117-4E5B-9F6D-928FFDDED622}">
      <dgm:prSet phldrT="[Текст]" custT="1"/>
      <dgm:spPr/>
      <dgm:t>
        <a:bodyPr/>
        <a:lstStyle/>
        <a:p>
          <a:endParaRPr lang="ru-RU"/>
        </a:p>
      </dgm:t>
    </dgm:pt>
    <dgm:pt modelId="{CF364309-4E24-44AA-BD6E-0AAD199F186E}" type="parTrans" cxnId="{D6389941-8A5A-4575-AEB5-2CE7E4AA13F4}">
      <dgm:prSet/>
      <dgm:spPr/>
      <dgm:t>
        <a:bodyPr/>
        <a:lstStyle/>
        <a:p>
          <a:endParaRPr lang="ru-RU"/>
        </a:p>
      </dgm:t>
    </dgm:pt>
    <dgm:pt modelId="{0D2C693E-0FAA-4FCF-A582-30330AE87803}" type="sibTrans" cxnId="{D6389941-8A5A-4575-AEB5-2CE7E4AA13F4}">
      <dgm:prSet/>
      <dgm:spPr/>
      <dgm:t>
        <a:bodyPr/>
        <a:lstStyle/>
        <a:p>
          <a:endParaRPr lang="ru-RU"/>
        </a:p>
      </dgm:t>
    </dgm:pt>
    <dgm:pt modelId="{1E7133AF-7860-4360-981A-26DE99D98FD3}">
      <dgm:prSet phldrT="[Текст]" custT="1"/>
      <dgm:spPr/>
      <dgm:t>
        <a:bodyPr/>
        <a:lstStyle/>
        <a:p>
          <a:endParaRPr lang="ru-RU"/>
        </a:p>
      </dgm:t>
    </dgm:pt>
    <dgm:pt modelId="{FB65A727-53B1-49B0-89E1-C070B96C27B5}" type="parTrans" cxnId="{4C0DD698-BA20-4851-8E62-764195F10115}">
      <dgm:prSet/>
      <dgm:spPr/>
      <dgm:t>
        <a:bodyPr/>
        <a:lstStyle/>
        <a:p>
          <a:endParaRPr lang="ru-RU"/>
        </a:p>
      </dgm:t>
    </dgm:pt>
    <dgm:pt modelId="{15EAA315-518F-4BF4-8800-BA5BF724855B}" type="sibTrans" cxnId="{4C0DD698-BA20-4851-8E62-764195F10115}">
      <dgm:prSet/>
      <dgm:spPr/>
      <dgm:t>
        <a:bodyPr/>
        <a:lstStyle/>
        <a:p>
          <a:endParaRPr lang="ru-RU"/>
        </a:p>
      </dgm:t>
    </dgm:pt>
    <dgm:pt modelId="{26B768C7-F702-455C-A5B7-5C836C85CA9C}" type="pres">
      <dgm:prSet presAssocID="{69A5C345-7FD9-44D0-B171-3EE852046E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CE75C-542E-43FA-B8B3-10E61BD3EDDE}" type="pres">
      <dgm:prSet presAssocID="{69A5C345-7FD9-44D0-B171-3EE852046EE2}" presName="matrix" presStyleCnt="0"/>
      <dgm:spPr/>
    </dgm:pt>
    <dgm:pt modelId="{2F6B9237-186F-446C-BC3F-F125381FE39C}" type="pres">
      <dgm:prSet presAssocID="{69A5C345-7FD9-44D0-B171-3EE852046EE2}" presName="tile1" presStyleLbl="node1" presStyleIdx="0" presStyleCnt="4" custLinFactNeighborX="1739"/>
      <dgm:spPr/>
      <dgm:t>
        <a:bodyPr/>
        <a:lstStyle/>
        <a:p>
          <a:endParaRPr lang="ru-RU"/>
        </a:p>
      </dgm:t>
    </dgm:pt>
    <dgm:pt modelId="{26C29CA5-7D19-4B1A-A094-C8419E1391D1}" type="pres">
      <dgm:prSet presAssocID="{69A5C345-7FD9-44D0-B171-3EE852046E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F9BA-6F89-4205-B3A0-52492019FC51}" type="pres">
      <dgm:prSet presAssocID="{69A5C345-7FD9-44D0-B171-3EE852046EE2}" presName="tile2" presStyleLbl="node1" presStyleIdx="1" presStyleCnt="4"/>
      <dgm:spPr/>
      <dgm:t>
        <a:bodyPr/>
        <a:lstStyle/>
        <a:p>
          <a:endParaRPr lang="ru-RU"/>
        </a:p>
      </dgm:t>
    </dgm:pt>
    <dgm:pt modelId="{0D981950-4726-43A6-94C7-72B03540D113}" type="pres">
      <dgm:prSet presAssocID="{69A5C345-7FD9-44D0-B171-3EE852046E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B6817-0D8E-4F9A-95B3-FFAFF67E877B}" type="pres">
      <dgm:prSet presAssocID="{69A5C345-7FD9-44D0-B171-3EE852046EE2}" presName="tile3" presStyleLbl="node1" presStyleIdx="2" presStyleCnt="4"/>
      <dgm:spPr/>
      <dgm:t>
        <a:bodyPr/>
        <a:lstStyle/>
        <a:p>
          <a:endParaRPr lang="ru-RU"/>
        </a:p>
      </dgm:t>
    </dgm:pt>
    <dgm:pt modelId="{8BAFCA74-97AF-4315-B6E2-27A740A68A61}" type="pres">
      <dgm:prSet presAssocID="{69A5C345-7FD9-44D0-B171-3EE852046E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62A16-3048-4D5B-998F-BE0A2D3113CD}" type="pres">
      <dgm:prSet presAssocID="{69A5C345-7FD9-44D0-B171-3EE852046EE2}" presName="tile4" presStyleLbl="node1" presStyleIdx="3" presStyleCnt="4"/>
      <dgm:spPr/>
      <dgm:t>
        <a:bodyPr/>
        <a:lstStyle/>
        <a:p>
          <a:endParaRPr lang="ru-RU"/>
        </a:p>
      </dgm:t>
    </dgm:pt>
    <dgm:pt modelId="{C376407E-6FC9-4A00-98D0-870EF2BBD5DB}" type="pres">
      <dgm:prSet presAssocID="{69A5C345-7FD9-44D0-B171-3EE852046E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DC26A-7DF8-49F3-AB86-5409B19DD566}" type="pres">
      <dgm:prSet presAssocID="{69A5C345-7FD9-44D0-B171-3EE852046EE2}" presName="centerTile" presStyleLbl="fgShp" presStyleIdx="0" presStyleCnt="1" custLinFactNeighborX="7979" custLinFactNeighborY="1153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048D3F9-4AC3-4655-B85A-D26AE9D791B8}" type="presOf" srcId="{16FFE295-6355-402D-912E-5A1755B167A6}" destId="{0D981950-4726-43A6-94C7-72B03540D113}" srcOrd="1" destOrd="0" presId="urn:microsoft.com/office/officeart/2005/8/layout/matrix1"/>
    <dgm:cxn modelId="{DC6A9808-41BD-4F2B-BD31-DD945270C7D4}" type="presOf" srcId="{940CE304-94FE-44FA-B445-12F604FD414F}" destId="{C376407E-6FC9-4A00-98D0-870EF2BBD5DB}" srcOrd="1" destOrd="0" presId="urn:microsoft.com/office/officeart/2005/8/layout/matrix1"/>
    <dgm:cxn modelId="{A73D3884-84EA-4395-8615-F85EFE0C55C6}" type="presOf" srcId="{AFF16531-62B0-4467-980C-8A2ECC28E259}" destId="{2F6B9237-186F-446C-BC3F-F125381FE39C}" srcOrd="0" destOrd="0" presId="urn:microsoft.com/office/officeart/2005/8/layout/matrix1"/>
    <dgm:cxn modelId="{08069B69-6104-451D-AC51-8C56D2F76836}" srcId="{771700BB-EC2D-45BD-A757-8A2BA3875273}" destId="{67FE6917-A30B-41F1-AFE6-6D7368754B39}" srcOrd="4" destOrd="0" parTransId="{C333BAD3-AF97-46A3-A363-A3443078E10F}" sibTransId="{E0529602-D7C7-4BC5-88F8-CB191AE96BCA}"/>
    <dgm:cxn modelId="{461B0383-4E29-48F0-A554-22F6BF64EE44}" type="presOf" srcId="{7C4A1E54-D5A3-4F39-9AC0-AEC128009828}" destId="{B16B6817-0D8E-4F9A-95B3-FFAFF67E877B}" srcOrd="0" destOrd="0" presId="urn:microsoft.com/office/officeart/2005/8/layout/matrix1"/>
    <dgm:cxn modelId="{3BC559B6-16E9-45B1-8DB5-9CB179EEE590}" srcId="{771700BB-EC2D-45BD-A757-8A2BA3875273}" destId="{AFF16531-62B0-4467-980C-8A2ECC28E259}" srcOrd="0" destOrd="0" parTransId="{86AAF4CA-1A0A-400E-9F46-9E517BFFB8F1}" sibTransId="{F4452703-4887-45F7-BF05-A449D2FFFCDE}"/>
    <dgm:cxn modelId="{8CEEABBC-E0E3-4E6E-AD7A-AF3E180F0952}" srcId="{771700BB-EC2D-45BD-A757-8A2BA3875273}" destId="{43035277-FD3E-4C75-916D-B8EE0A973E8C}" srcOrd="5" destOrd="0" parTransId="{B0B5C9C6-AAA5-4C36-BA9E-397CBEE2696C}" sibTransId="{22F913C0-6C54-4547-99CD-B8DD1B6B9573}"/>
    <dgm:cxn modelId="{013AC79C-E648-4523-AD48-055191235063}" srcId="{771700BB-EC2D-45BD-A757-8A2BA3875273}" destId="{8A8BA1C4-FA3C-498D-A9EA-897B8E562BCB}" srcOrd="6" destOrd="0" parTransId="{2F10055F-F5E6-4E67-8B20-4A224FE61C14}" sibTransId="{E4E7F5EC-D2DF-4D11-B998-DCCA875DE6A8}"/>
    <dgm:cxn modelId="{E06717A1-A023-426B-8BFF-D7163EC64679}" type="presOf" srcId="{16FFE295-6355-402D-912E-5A1755B167A6}" destId="{EF23F9BA-6F89-4205-B3A0-52492019FC51}" srcOrd="0" destOrd="0" presId="urn:microsoft.com/office/officeart/2005/8/layout/matrix1"/>
    <dgm:cxn modelId="{E35A3224-63C9-4713-857F-FFB5141E690C}" srcId="{69A5C345-7FD9-44D0-B171-3EE852046EE2}" destId="{771700BB-EC2D-45BD-A757-8A2BA3875273}" srcOrd="0" destOrd="0" parTransId="{2D78B956-B87A-49EB-8C16-1A993F650EDA}" sibTransId="{1AE6B3F2-16DD-469F-B952-7FEDC7AFA3D6}"/>
    <dgm:cxn modelId="{4C0DD698-BA20-4851-8E62-764195F10115}" srcId="{771700BB-EC2D-45BD-A757-8A2BA3875273}" destId="{1E7133AF-7860-4360-981A-26DE99D98FD3}" srcOrd="8" destOrd="0" parTransId="{FB65A727-53B1-49B0-89E1-C070B96C27B5}" sibTransId="{15EAA315-518F-4BF4-8800-BA5BF724855B}"/>
    <dgm:cxn modelId="{5F865B89-C877-4C54-8457-194072C791E3}" type="presOf" srcId="{69A5C345-7FD9-44D0-B171-3EE852046EE2}" destId="{26B768C7-F702-455C-A5B7-5C836C85CA9C}" srcOrd="0" destOrd="0" presId="urn:microsoft.com/office/officeart/2005/8/layout/matrix1"/>
    <dgm:cxn modelId="{B837E1BA-68D4-4097-A7EB-5A24DF9F25FD}" srcId="{771700BB-EC2D-45BD-A757-8A2BA3875273}" destId="{7C4A1E54-D5A3-4F39-9AC0-AEC128009828}" srcOrd="2" destOrd="0" parTransId="{559C40F6-E4C3-411C-98D6-37A10741CBC3}" sibTransId="{ECBBD966-3631-40A6-A423-1DBF94AF6759}"/>
    <dgm:cxn modelId="{85D9C3E7-CE7B-49BE-B160-D4D8E0750AF8}" srcId="{771700BB-EC2D-45BD-A757-8A2BA3875273}" destId="{940CE304-94FE-44FA-B445-12F604FD414F}" srcOrd="3" destOrd="0" parTransId="{E1689F46-A8A3-43D6-9411-DCA6590A71B2}" sibTransId="{0152715E-268F-41A3-86A3-CFC43B40FD98}"/>
    <dgm:cxn modelId="{D6389941-8A5A-4575-AEB5-2CE7E4AA13F4}" srcId="{771700BB-EC2D-45BD-A757-8A2BA3875273}" destId="{E7BCCD92-6117-4E5B-9F6D-928FFDDED622}" srcOrd="7" destOrd="0" parTransId="{CF364309-4E24-44AA-BD6E-0AAD199F186E}" sibTransId="{0D2C693E-0FAA-4FCF-A582-30330AE87803}"/>
    <dgm:cxn modelId="{612C0C66-98D7-41F0-981B-B34AB9387310}" type="presOf" srcId="{940CE304-94FE-44FA-B445-12F604FD414F}" destId="{B8662A16-3048-4D5B-998F-BE0A2D3113CD}" srcOrd="0" destOrd="0" presId="urn:microsoft.com/office/officeart/2005/8/layout/matrix1"/>
    <dgm:cxn modelId="{F418C93B-B6DE-49DA-82D8-626A3AE6E5FF}" type="presOf" srcId="{771700BB-EC2D-45BD-A757-8A2BA3875273}" destId="{7C3DC26A-7DF8-49F3-AB86-5409B19DD566}" srcOrd="0" destOrd="0" presId="urn:microsoft.com/office/officeart/2005/8/layout/matrix1"/>
    <dgm:cxn modelId="{672DF68E-A6AD-4148-988D-3A92A0780F0F}" type="presOf" srcId="{7C4A1E54-D5A3-4F39-9AC0-AEC128009828}" destId="{8BAFCA74-97AF-4315-B6E2-27A740A68A61}" srcOrd="1" destOrd="0" presId="urn:microsoft.com/office/officeart/2005/8/layout/matrix1"/>
    <dgm:cxn modelId="{FAF720AC-F61C-42B0-87DB-0262FA0046BC}" srcId="{771700BB-EC2D-45BD-A757-8A2BA3875273}" destId="{16FFE295-6355-402D-912E-5A1755B167A6}" srcOrd="1" destOrd="0" parTransId="{2E2C9EE1-26E9-4DBD-B4AC-0F994D7270A5}" sibTransId="{F6EAA85F-62F1-4B15-B22C-3ED14F510787}"/>
    <dgm:cxn modelId="{5CF5EBE1-45F3-4E8B-9BFB-873FC8031076}" type="presOf" srcId="{AFF16531-62B0-4467-980C-8A2ECC28E259}" destId="{26C29CA5-7D19-4B1A-A094-C8419E1391D1}" srcOrd="1" destOrd="0" presId="urn:microsoft.com/office/officeart/2005/8/layout/matrix1"/>
    <dgm:cxn modelId="{977332E8-663C-478C-BCB8-BA591B33E817}" type="presParOf" srcId="{26B768C7-F702-455C-A5B7-5C836C85CA9C}" destId="{054CE75C-542E-43FA-B8B3-10E61BD3EDDE}" srcOrd="0" destOrd="0" presId="urn:microsoft.com/office/officeart/2005/8/layout/matrix1"/>
    <dgm:cxn modelId="{0E61E38E-ADBF-4743-B70A-C6F64DEC1618}" type="presParOf" srcId="{054CE75C-542E-43FA-B8B3-10E61BD3EDDE}" destId="{2F6B9237-186F-446C-BC3F-F125381FE39C}" srcOrd="0" destOrd="0" presId="urn:microsoft.com/office/officeart/2005/8/layout/matrix1"/>
    <dgm:cxn modelId="{2A6B7EE3-EDAA-4AAC-B39D-710C69EAD766}" type="presParOf" srcId="{054CE75C-542E-43FA-B8B3-10E61BD3EDDE}" destId="{26C29CA5-7D19-4B1A-A094-C8419E1391D1}" srcOrd="1" destOrd="0" presId="urn:microsoft.com/office/officeart/2005/8/layout/matrix1"/>
    <dgm:cxn modelId="{82E61C02-0F01-4DF2-923A-61F82D1941E2}" type="presParOf" srcId="{054CE75C-542E-43FA-B8B3-10E61BD3EDDE}" destId="{EF23F9BA-6F89-4205-B3A0-52492019FC51}" srcOrd="2" destOrd="0" presId="urn:microsoft.com/office/officeart/2005/8/layout/matrix1"/>
    <dgm:cxn modelId="{38E195B6-BEDC-4D73-BDC7-B1354BA06D1C}" type="presParOf" srcId="{054CE75C-542E-43FA-B8B3-10E61BD3EDDE}" destId="{0D981950-4726-43A6-94C7-72B03540D113}" srcOrd="3" destOrd="0" presId="urn:microsoft.com/office/officeart/2005/8/layout/matrix1"/>
    <dgm:cxn modelId="{1A8ED718-F026-4E41-A461-4A31C40482A0}" type="presParOf" srcId="{054CE75C-542E-43FA-B8B3-10E61BD3EDDE}" destId="{B16B6817-0D8E-4F9A-95B3-FFAFF67E877B}" srcOrd="4" destOrd="0" presId="urn:microsoft.com/office/officeart/2005/8/layout/matrix1"/>
    <dgm:cxn modelId="{5111F27F-4E70-466C-BDF5-00E46672D16F}" type="presParOf" srcId="{054CE75C-542E-43FA-B8B3-10E61BD3EDDE}" destId="{8BAFCA74-97AF-4315-B6E2-27A740A68A61}" srcOrd="5" destOrd="0" presId="urn:microsoft.com/office/officeart/2005/8/layout/matrix1"/>
    <dgm:cxn modelId="{5683A5F2-C6D7-4568-87B6-C762980A0E5A}" type="presParOf" srcId="{054CE75C-542E-43FA-B8B3-10E61BD3EDDE}" destId="{B8662A16-3048-4D5B-998F-BE0A2D3113CD}" srcOrd="6" destOrd="0" presId="urn:microsoft.com/office/officeart/2005/8/layout/matrix1"/>
    <dgm:cxn modelId="{47F6B9B3-A093-45A1-9646-EEC88CF3775C}" type="presParOf" srcId="{054CE75C-542E-43FA-B8B3-10E61BD3EDDE}" destId="{C376407E-6FC9-4A00-98D0-870EF2BBD5DB}" srcOrd="7" destOrd="0" presId="urn:microsoft.com/office/officeart/2005/8/layout/matrix1"/>
    <dgm:cxn modelId="{10C59015-37FE-49CA-83A1-D1802E17A9C3}" type="presParOf" srcId="{26B768C7-F702-455C-A5B7-5C836C85CA9C}" destId="{7C3DC26A-7DF8-49F3-AB86-5409B19DD56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A5C345-7FD9-44D0-B171-3EE852046EE2}" type="doc">
      <dgm:prSet loTypeId="urn:microsoft.com/office/officeart/2005/8/layout/matrix1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71700BB-EC2D-45BD-A757-8A2BA3875273}">
      <dgm:prSet phldrT="[Текст]" custT="1"/>
      <dgm:spPr/>
      <dgm:t>
        <a:bodyPr/>
        <a:lstStyle/>
        <a:p>
          <a:r>
            <a: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Форма работы с родителями</a:t>
          </a:r>
          <a:endParaRPr lang="ru-RU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D78B956-B87A-49EB-8C16-1A993F650EDA}" type="parTrans" cxnId="{E35A3224-63C9-4713-857F-FFB5141E690C}">
      <dgm:prSet/>
      <dgm:spPr/>
      <dgm:t>
        <a:bodyPr/>
        <a:lstStyle/>
        <a:p>
          <a:endParaRPr lang="ru-RU"/>
        </a:p>
      </dgm:t>
    </dgm:pt>
    <dgm:pt modelId="{1AE6B3F2-16DD-469F-B952-7FEDC7AFA3D6}" type="sibTrans" cxnId="{E35A3224-63C9-4713-857F-FFB5141E690C}">
      <dgm:prSet/>
      <dgm:spPr/>
      <dgm:t>
        <a:bodyPr/>
        <a:lstStyle/>
        <a:p>
          <a:endParaRPr lang="ru-RU"/>
        </a:p>
      </dgm:t>
    </dgm:pt>
    <dgm:pt modelId="{AFF16531-62B0-4467-980C-8A2ECC28E259}">
      <dgm:prSet phldrT="[Текст]" custT="1"/>
      <dgm:spPr/>
      <dgm:t>
        <a:bodyPr/>
        <a:lstStyle/>
        <a:p>
          <a:r>
            <a:rPr lang="ru-RU" sz="24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Сайт ДОУ</a:t>
          </a:r>
          <a:endParaRPr lang="ru-RU" sz="24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6AAF4CA-1A0A-400E-9F46-9E517BFFB8F1}" type="parTrans" cxnId="{3BC559B6-16E9-45B1-8DB5-9CB179EEE590}">
      <dgm:prSet/>
      <dgm:spPr/>
      <dgm:t>
        <a:bodyPr/>
        <a:lstStyle/>
        <a:p>
          <a:endParaRPr lang="ru-RU"/>
        </a:p>
      </dgm:t>
    </dgm:pt>
    <dgm:pt modelId="{F4452703-4887-45F7-BF05-A449D2FFFCDE}" type="sibTrans" cxnId="{3BC559B6-16E9-45B1-8DB5-9CB179EEE590}">
      <dgm:prSet/>
      <dgm:spPr/>
      <dgm:t>
        <a:bodyPr/>
        <a:lstStyle/>
        <a:p>
          <a:endParaRPr lang="ru-RU"/>
        </a:p>
      </dgm:t>
    </dgm:pt>
    <dgm:pt modelId="{16FFE295-6355-402D-912E-5A1755B167A6}">
      <dgm:prSet phldrT="[Текст]" custT="1"/>
      <dgm:spPr/>
      <dgm:t>
        <a:bodyPr/>
        <a:lstStyle/>
        <a:p>
          <a:endParaRPr lang="ru-RU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E2C9EE1-26E9-4DBD-B4AC-0F994D7270A5}" type="parTrans" cxnId="{FAF720AC-F61C-42B0-87DB-0262FA0046BC}">
      <dgm:prSet/>
      <dgm:spPr/>
      <dgm:t>
        <a:bodyPr/>
        <a:lstStyle/>
        <a:p>
          <a:endParaRPr lang="ru-RU"/>
        </a:p>
      </dgm:t>
    </dgm:pt>
    <dgm:pt modelId="{F6EAA85F-62F1-4B15-B22C-3ED14F510787}" type="sibTrans" cxnId="{FAF720AC-F61C-42B0-87DB-0262FA0046BC}">
      <dgm:prSet/>
      <dgm:spPr/>
      <dgm:t>
        <a:bodyPr/>
        <a:lstStyle/>
        <a:p>
          <a:endParaRPr lang="ru-RU"/>
        </a:p>
      </dgm:t>
    </dgm:pt>
    <dgm:pt modelId="{67FE6917-A30B-41F1-AFE6-6D7368754B39}">
      <dgm:prSet phldrT="[Текст]" custT="1"/>
      <dgm:spPr/>
      <dgm:t>
        <a:bodyPr/>
        <a:lstStyle/>
        <a:p>
          <a:endParaRPr lang="ru-RU"/>
        </a:p>
      </dgm:t>
    </dgm:pt>
    <dgm:pt modelId="{C333BAD3-AF97-46A3-A363-A3443078E10F}" type="parTrans" cxnId="{08069B69-6104-451D-AC51-8C56D2F76836}">
      <dgm:prSet/>
      <dgm:spPr/>
      <dgm:t>
        <a:bodyPr/>
        <a:lstStyle/>
        <a:p>
          <a:endParaRPr lang="ru-RU"/>
        </a:p>
      </dgm:t>
    </dgm:pt>
    <dgm:pt modelId="{E0529602-D7C7-4BC5-88F8-CB191AE96BCA}" type="sibTrans" cxnId="{08069B69-6104-451D-AC51-8C56D2F76836}">
      <dgm:prSet/>
      <dgm:spPr/>
      <dgm:t>
        <a:bodyPr/>
        <a:lstStyle/>
        <a:p>
          <a:endParaRPr lang="ru-RU"/>
        </a:p>
      </dgm:t>
    </dgm:pt>
    <dgm:pt modelId="{7C4A1E54-D5A3-4F39-9AC0-AEC128009828}">
      <dgm:prSet phldrT="[Текст]" custT="1"/>
      <dgm:spPr/>
      <dgm:t>
        <a:bodyPr/>
        <a:lstStyle/>
        <a:p>
          <a:endParaRPr lang="ru-RU" sz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59C40F6-E4C3-411C-98D6-37A10741CBC3}" type="parTrans" cxnId="{B837E1BA-68D4-4097-A7EB-5A24DF9F25FD}">
      <dgm:prSet/>
      <dgm:spPr/>
      <dgm:t>
        <a:bodyPr/>
        <a:lstStyle/>
        <a:p>
          <a:endParaRPr lang="ru-RU"/>
        </a:p>
      </dgm:t>
    </dgm:pt>
    <dgm:pt modelId="{ECBBD966-3631-40A6-A423-1DBF94AF6759}" type="sibTrans" cxnId="{B837E1BA-68D4-4097-A7EB-5A24DF9F25FD}">
      <dgm:prSet/>
      <dgm:spPr/>
      <dgm:t>
        <a:bodyPr/>
        <a:lstStyle/>
        <a:p>
          <a:endParaRPr lang="ru-RU"/>
        </a:p>
      </dgm:t>
    </dgm:pt>
    <dgm:pt modelId="{940CE304-94FE-44FA-B445-12F604FD414F}">
      <dgm:prSet phldrT="[Текст]" custT="1"/>
      <dgm:spPr/>
      <dgm:t>
        <a:bodyPr/>
        <a:lstStyle/>
        <a:p>
          <a:endParaRPr lang="ru-RU" sz="1200" dirty="0"/>
        </a:p>
      </dgm:t>
    </dgm:pt>
    <dgm:pt modelId="{E1689F46-A8A3-43D6-9411-DCA6590A71B2}" type="parTrans" cxnId="{85D9C3E7-CE7B-49BE-B160-D4D8E0750AF8}">
      <dgm:prSet/>
      <dgm:spPr/>
      <dgm:t>
        <a:bodyPr/>
        <a:lstStyle/>
        <a:p>
          <a:endParaRPr lang="ru-RU"/>
        </a:p>
      </dgm:t>
    </dgm:pt>
    <dgm:pt modelId="{0152715E-268F-41A3-86A3-CFC43B40FD98}" type="sibTrans" cxnId="{85D9C3E7-CE7B-49BE-B160-D4D8E0750AF8}">
      <dgm:prSet/>
      <dgm:spPr/>
      <dgm:t>
        <a:bodyPr/>
        <a:lstStyle/>
        <a:p>
          <a:endParaRPr lang="ru-RU"/>
        </a:p>
      </dgm:t>
    </dgm:pt>
    <dgm:pt modelId="{43035277-FD3E-4C75-916D-B8EE0A973E8C}">
      <dgm:prSet phldrT="[Текст]" custT="1"/>
      <dgm:spPr/>
      <dgm:t>
        <a:bodyPr/>
        <a:lstStyle/>
        <a:p>
          <a:endParaRPr lang="ru-RU"/>
        </a:p>
      </dgm:t>
    </dgm:pt>
    <dgm:pt modelId="{B0B5C9C6-AAA5-4C36-BA9E-397CBEE2696C}" type="parTrans" cxnId="{8CEEABBC-E0E3-4E6E-AD7A-AF3E180F0952}">
      <dgm:prSet/>
      <dgm:spPr/>
      <dgm:t>
        <a:bodyPr/>
        <a:lstStyle/>
        <a:p>
          <a:endParaRPr lang="ru-RU"/>
        </a:p>
      </dgm:t>
    </dgm:pt>
    <dgm:pt modelId="{22F913C0-6C54-4547-99CD-B8DD1B6B9573}" type="sibTrans" cxnId="{8CEEABBC-E0E3-4E6E-AD7A-AF3E180F0952}">
      <dgm:prSet/>
      <dgm:spPr/>
      <dgm:t>
        <a:bodyPr/>
        <a:lstStyle/>
        <a:p>
          <a:endParaRPr lang="ru-RU"/>
        </a:p>
      </dgm:t>
    </dgm:pt>
    <dgm:pt modelId="{8A8BA1C4-FA3C-498D-A9EA-897B8E562BCB}">
      <dgm:prSet phldrT="[Текст]" custT="1"/>
      <dgm:spPr/>
      <dgm:t>
        <a:bodyPr/>
        <a:lstStyle/>
        <a:p>
          <a:endParaRPr lang="ru-RU"/>
        </a:p>
      </dgm:t>
    </dgm:pt>
    <dgm:pt modelId="{2F10055F-F5E6-4E67-8B20-4A224FE61C14}" type="parTrans" cxnId="{013AC79C-E648-4523-AD48-055191235063}">
      <dgm:prSet/>
      <dgm:spPr/>
      <dgm:t>
        <a:bodyPr/>
        <a:lstStyle/>
        <a:p>
          <a:endParaRPr lang="ru-RU"/>
        </a:p>
      </dgm:t>
    </dgm:pt>
    <dgm:pt modelId="{E4E7F5EC-D2DF-4D11-B998-DCCA875DE6A8}" type="sibTrans" cxnId="{013AC79C-E648-4523-AD48-055191235063}">
      <dgm:prSet/>
      <dgm:spPr/>
      <dgm:t>
        <a:bodyPr/>
        <a:lstStyle/>
        <a:p>
          <a:endParaRPr lang="ru-RU"/>
        </a:p>
      </dgm:t>
    </dgm:pt>
    <dgm:pt modelId="{E7BCCD92-6117-4E5B-9F6D-928FFDDED622}">
      <dgm:prSet phldrT="[Текст]" custT="1"/>
      <dgm:spPr/>
      <dgm:t>
        <a:bodyPr/>
        <a:lstStyle/>
        <a:p>
          <a:endParaRPr lang="ru-RU"/>
        </a:p>
      </dgm:t>
    </dgm:pt>
    <dgm:pt modelId="{CF364309-4E24-44AA-BD6E-0AAD199F186E}" type="parTrans" cxnId="{D6389941-8A5A-4575-AEB5-2CE7E4AA13F4}">
      <dgm:prSet/>
      <dgm:spPr/>
      <dgm:t>
        <a:bodyPr/>
        <a:lstStyle/>
        <a:p>
          <a:endParaRPr lang="ru-RU"/>
        </a:p>
      </dgm:t>
    </dgm:pt>
    <dgm:pt modelId="{0D2C693E-0FAA-4FCF-A582-30330AE87803}" type="sibTrans" cxnId="{D6389941-8A5A-4575-AEB5-2CE7E4AA13F4}">
      <dgm:prSet/>
      <dgm:spPr/>
      <dgm:t>
        <a:bodyPr/>
        <a:lstStyle/>
        <a:p>
          <a:endParaRPr lang="ru-RU"/>
        </a:p>
      </dgm:t>
    </dgm:pt>
    <dgm:pt modelId="{1E7133AF-7860-4360-981A-26DE99D98FD3}">
      <dgm:prSet phldrT="[Текст]" custT="1"/>
      <dgm:spPr/>
      <dgm:t>
        <a:bodyPr/>
        <a:lstStyle/>
        <a:p>
          <a:endParaRPr lang="ru-RU"/>
        </a:p>
      </dgm:t>
    </dgm:pt>
    <dgm:pt modelId="{FB65A727-53B1-49B0-89E1-C070B96C27B5}" type="parTrans" cxnId="{4C0DD698-BA20-4851-8E62-764195F10115}">
      <dgm:prSet/>
      <dgm:spPr/>
      <dgm:t>
        <a:bodyPr/>
        <a:lstStyle/>
        <a:p>
          <a:endParaRPr lang="ru-RU"/>
        </a:p>
      </dgm:t>
    </dgm:pt>
    <dgm:pt modelId="{15EAA315-518F-4BF4-8800-BA5BF724855B}" type="sibTrans" cxnId="{4C0DD698-BA20-4851-8E62-764195F10115}">
      <dgm:prSet/>
      <dgm:spPr/>
      <dgm:t>
        <a:bodyPr/>
        <a:lstStyle/>
        <a:p>
          <a:endParaRPr lang="ru-RU"/>
        </a:p>
      </dgm:t>
    </dgm:pt>
    <dgm:pt modelId="{AC1FB767-8F59-408B-9AB7-52937750F24C}">
      <dgm:prSet/>
      <dgm:spPr/>
      <dgm:t>
        <a:bodyPr/>
        <a:lstStyle/>
        <a:p>
          <a:endParaRPr lang="ru-RU"/>
        </a:p>
      </dgm:t>
    </dgm:pt>
    <dgm:pt modelId="{A5CBAC89-28F8-4E17-A0CE-58899AA8DEA3}" type="parTrans" cxnId="{C8DE2451-7343-41D0-98D1-0405A8D786A4}">
      <dgm:prSet/>
      <dgm:spPr/>
      <dgm:t>
        <a:bodyPr/>
        <a:lstStyle/>
        <a:p>
          <a:endParaRPr lang="ru-RU"/>
        </a:p>
      </dgm:t>
    </dgm:pt>
    <dgm:pt modelId="{F72E0470-B3AC-483C-A17C-5243EBC6E9B2}" type="sibTrans" cxnId="{C8DE2451-7343-41D0-98D1-0405A8D786A4}">
      <dgm:prSet/>
      <dgm:spPr/>
      <dgm:t>
        <a:bodyPr/>
        <a:lstStyle/>
        <a:p>
          <a:endParaRPr lang="ru-RU"/>
        </a:p>
      </dgm:t>
    </dgm:pt>
    <dgm:pt modelId="{328C6A6E-1995-42E5-B78D-6613F8FDAEAF}">
      <dgm:prSet/>
      <dgm:spPr/>
      <dgm:t>
        <a:bodyPr/>
        <a:lstStyle/>
        <a:p>
          <a:r>
            <a:rPr lang="ru-RU" smtClean="0"/>
            <a:t>Родительские уголки, информационные стенды</a:t>
          </a:r>
          <a:endParaRPr lang="ru-RU"/>
        </a:p>
      </dgm:t>
    </dgm:pt>
    <dgm:pt modelId="{8D1C22C5-BE1C-4F3E-9A85-FC501609A834}" type="parTrans" cxnId="{B18CCD6D-FE8D-4C3E-A607-A3FEBD59C959}">
      <dgm:prSet/>
      <dgm:spPr/>
      <dgm:t>
        <a:bodyPr/>
        <a:lstStyle/>
        <a:p>
          <a:endParaRPr lang="ru-RU"/>
        </a:p>
      </dgm:t>
    </dgm:pt>
    <dgm:pt modelId="{125B6616-3BED-4366-993E-992388D3C158}" type="sibTrans" cxnId="{B18CCD6D-FE8D-4C3E-A607-A3FEBD59C959}">
      <dgm:prSet/>
      <dgm:spPr/>
      <dgm:t>
        <a:bodyPr/>
        <a:lstStyle/>
        <a:p>
          <a:endParaRPr lang="ru-RU"/>
        </a:p>
      </dgm:t>
    </dgm:pt>
    <dgm:pt modelId="{12B1BE47-A0E4-41BB-AF13-1ACD9B433CCC}">
      <dgm:prSet/>
      <dgm:spPr/>
      <dgm:t>
        <a:bodyPr/>
        <a:lstStyle/>
        <a:p>
          <a:r>
            <a:rPr lang="ru-RU" smtClean="0"/>
            <a:t>Совместные праздники, соревнования, концерты</a:t>
          </a:r>
          <a:endParaRPr lang="ru-RU"/>
        </a:p>
      </dgm:t>
    </dgm:pt>
    <dgm:pt modelId="{ABE0859C-B857-48AF-820D-4AFBDA70C39A}" type="parTrans" cxnId="{CD56935F-FF17-490F-86AF-722991FF94A8}">
      <dgm:prSet/>
      <dgm:spPr/>
      <dgm:t>
        <a:bodyPr/>
        <a:lstStyle/>
        <a:p>
          <a:endParaRPr lang="ru-RU"/>
        </a:p>
      </dgm:t>
    </dgm:pt>
    <dgm:pt modelId="{A02A4B9C-89B8-4C83-B70F-D71A1C355736}" type="sibTrans" cxnId="{CD56935F-FF17-490F-86AF-722991FF94A8}">
      <dgm:prSet/>
      <dgm:spPr/>
      <dgm:t>
        <a:bodyPr/>
        <a:lstStyle/>
        <a:p>
          <a:endParaRPr lang="ru-RU"/>
        </a:p>
      </dgm:t>
    </dgm:pt>
    <dgm:pt modelId="{039E512F-E144-4DD1-893B-7C50EE8DE001}">
      <dgm:prSet/>
      <dgm:spPr/>
      <dgm:t>
        <a:bodyPr/>
        <a:lstStyle/>
        <a:p>
          <a:r>
            <a:rPr lang="ru-RU" dirty="0" smtClean="0"/>
            <a:t>Индивидуальные, групповые консультации, Мастер-классы</a:t>
          </a:r>
          <a:endParaRPr lang="ru-RU" dirty="0"/>
        </a:p>
      </dgm:t>
    </dgm:pt>
    <dgm:pt modelId="{5FD23F90-0C75-4356-9842-D08BCAB34451}" type="parTrans" cxnId="{C3748A06-2EA9-4C8D-90AA-C01DF0FE5811}">
      <dgm:prSet/>
      <dgm:spPr/>
      <dgm:t>
        <a:bodyPr/>
        <a:lstStyle/>
        <a:p>
          <a:endParaRPr lang="ru-RU"/>
        </a:p>
      </dgm:t>
    </dgm:pt>
    <dgm:pt modelId="{1D4A096D-2F13-4353-9772-365ED9C044D2}" type="sibTrans" cxnId="{C3748A06-2EA9-4C8D-90AA-C01DF0FE5811}">
      <dgm:prSet/>
      <dgm:spPr/>
      <dgm:t>
        <a:bodyPr/>
        <a:lstStyle/>
        <a:p>
          <a:endParaRPr lang="ru-RU"/>
        </a:p>
      </dgm:t>
    </dgm:pt>
    <dgm:pt modelId="{26B768C7-F702-455C-A5B7-5C836C85CA9C}" type="pres">
      <dgm:prSet presAssocID="{69A5C345-7FD9-44D0-B171-3EE852046E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4CE75C-542E-43FA-B8B3-10E61BD3EDDE}" type="pres">
      <dgm:prSet presAssocID="{69A5C345-7FD9-44D0-B171-3EE852046EE2}" presName="matrix" presStyleCnt="0"/>
      <dgm:spPr/>
    </dgm:pt>
    <dgm:pt modelId="{2F6B9237-186F-446C-BC3F-F125381FE39C}" type="pres">
      <dgm:prSet presAssocID="{69A5C345-7FD9-44D0-B171-3EE852046EE2}" presName="tile1" presStyleLbl="node1" presStyleIdx="0" presStyleCnt="4" custLinFactNeighborX="0"/>
      <dgm:spPr/>
      <dgm:t>
        <a:bodyPr/>
        <a:lstStyle/>
        <a:p>
          <a:endParaRPr lang="ru-RU"/>
        </a:p>
      </dgm:t>
    </dgm:pt>
    <dgm:pt modelId="{26C29CA5-7D19-4B1A-A094-C8419E1391D1}" type="pres">
      <dgm:prSet presAssocID="{69A5C345-7FD9-44D0-B171-3EE852046E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F9BA-6F89-4205-B3A0-52492019FC51}" type="pres">
      <dgm:prSet presAssocID="{69A5C345-7FD9-44D0-B171-3EE852046EE2}" presName="tile2" presStyleLbl="node1" presStyleIdx="1" presStyleCnt="4"/>
      <dgm:spPr/>
      <dgm:t>
        <a:bodyPr/>
        <a:lstStyle/>
        <a:p>
          <a:endParaRPr lang="ru-RU"/>
        </a:p>
      </dgm:t>
    </dgm:pt>
    <dgm:pt modelId="{0D981950-4726-43A6-94C7-72B03540D113}" type="pres">
      <dgm:prSet presAssocID="{69A5C345-7FD9-44D0-B171-3EE852046E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B6817-0D8E-4F9A-95B3-FFAFF67E877B}" type="pres">
      <dgm:prSet presAssocID="{69A5C345-7FD9-44D0-B171-3EE852046EE2}" presName="tile3" presStyleLbl="node1" presStyleIdx="2" presStyleCnt="4"/>
      <dgm:spPr/>
      <dgm:t>
        <a:bodyPr/>
        <a:lstStyle/>
        <a:p>
          <a:endParaRPr lang="ru-RU"/>
        </a:p>
      </dgm:t>
    </dgm:pt>
    <dgm:pt modelId="{8BAFCA74-97AF-4315-B6E2-27A740A68A61}" type="pres">
      <dgm:prSet presAssocID="{69A5C345-7FD9-44D0-B171-3EE852046E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62A16-3048-4D5B-998F-BE0A2D3113CD}" type="pres">
      <dgm:prSet presAssocID="{69A5C345-7FD9-44D0-B171-3EE852046EE2}" presName="tile4" presStyleLbl="node1" presStyleIdx="3" presStyleCnt="4" custLinFactNeighborX="-863" custLinFactNeighborY="11539"/>
      <dgm:spPr/>
      <dgm:t>
        <a:bodyPr/>
        <a:lstStyle/>
        <a:p>
          <a:endParaRPr lang="ru-RU"/>
        </a:p>
      </dgm:t>
    </dgm:pt>
    <dgm:pt modelId="{C376407E-6FC9-4A00-98D0-870EF2BBD5DB}" type="pres">
      <dgm:prSet presAssocID="{69A5C345-7FD9-44D0-B171-3EE852046E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DC26A-7DF8-49F3-AB86-5409B19DD566}" type="pres">
      <dgm:prSet presAssocID="{69A5C345-7FD9-44D0-B171-3EE852046EE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A79C161A-8161-4CD8-9F04-A11BEA9FC9E7}" type="presOf" srcId="{771700BB-EC2D-45BD-A757-8A2BA3875273}" destId="{7C3DC26A-7DF8-49F3-AB86-5409B19DD566}" srcOrd="0" destOrd="0" presId="urn:microsoft.com/office/officeart/2005/8/layout/matrix1"/>
    <dgm:cxn modelId="{49291E36-EAB6-4EF9-BA52-5C109E35C70F}" type="presOf" srcId="{039E512F-E144-4DD1-893B-7C50EE8DE001}" destId="{EF23F9BA-6F89-4205-B3A0-52492019FC51}" srcOrd="0" destOrd="0" presId="urn:microsoft.com/office/officeart/2005/8/layout/matrix1"/>
    <dgm:cxn modelId="{B18CCD6D-FE8D-4C3E-A607-A3FEBD59C959}" srcId="{771700BB-EC2D-45BD-A757-8A2BA3875273}" destId="{328C6A6E-1995-42E5-B78D-6613F8FDAEAF}" srcOrd="3" destOrd="0" parTransId="{8D1C22C5-BE1C-4F3E-9A85-FC501609A834}" sibTransId="{125B6616-3BED-4366-993E-992388D3C158}"/>
    <dgm:cxn modelId="{C3748A06-2EA9-4C8D-90AA-C01DF0FE5811}" srcId="{771700BB-EC2D-45BD-A757-8A2BA3875273}" destId="{039E512F-E144-4DD1-893B-7C50EE8DE001}" srcOrd="1" destOrd="0" parTransId="{5FD23F90-0C75-4356-9842-D08BCAB34451}" sibTransId="{1D4A096D-2F13-4353-9772-365ED9C044D2}"/>
    <dgm:cxn modelId="{CD56935F-FF17-490F-86AF-722991FF94A8}" srcId="{771700BB-EC2D-45BD-A757-8A2BA3875273}" destId="{12B1BE47-A0E4-41BB-AF13-1ACD9B433CCC}" srcOrd="2" destOrd="0" parTransId="{ABE0859C-B857-48AF-820D-4AFBDA70C39A}" sibTransId="{A02A4B9C-89B8-4C83-B70F-D71A1C355736}"/>
    <dgm:cxn modelId="{3D6B3E98-1555-4FA7-8CB5-495C839804AC}" type="presOf" srcId="{328C6A6E-1995-42E5-B78D-6613F8FDAEAF}" destId="{C376407E-6FC9-4A00-98D0-870EF2BBD5DB}" srcOrd="1" destOrd="0" presId="urn:microsoft.com/office/officeart/2005/8/layout/matrix1"/>
    <dgm:cxn modelId="{08069B69-6104-451D-AC51-8C56D2F76836}" srcId="{771700BB-EC2D-45BD-A757-8A2BA3875273}" destId="{67FE6917-A30B-41F1-AFE6-6D7368754B39}" srcOrd="8" destOrd="0" parTransId="{C333BAD3-AF97-46A3-A363-A3443078E10F}" sibTransId="{E0529602-D7C7-4BC5-88F8-CB191AE96BCA}"/>
    <dgm:cxn modelId="{F11B60B4-46FF-4F0D-AE98-299146C62641}" type="presOf" srcId="{12B1BE47-A0E4-41BB-AF13-1ACD9B433CCC}" destId="{B16B6817-0D8E-4F9A-95B3-FFAFF67E877B}" srcOrd="0" destOrd="0" presId="urn:microsoft.com/office/officeart/2005/8/layout/matrix1"/>
    <dgm:cxn modelId="{97C1C7A3-14E4-4059-812C-7D158520EDA3}" type="presOf" srcId="{AFF16531-62B0-4467-980C-8A2ECC28E259}" destId="{2F6B9237-186F-446C-BC3F-F125381FE39C}" srcOrd="0" destOrd="0" presId="urn:microsoft.com/office/officeart/2005/8/layout/matrix1"/>
    <dgm:cxn modelId="{B03F008D-3A5F-4DB7-B6C4-DFF239152F9F}" type="presOf" srcId="{328C6A6E-1995-42E5-B78D-6613F8FDAEAF}" destId="{B8662A16-3048-4D5B-998F-BE0A2D3113CD}" srcOrd="0" destOrd="0" presId="urn:microsoft.com/office/officeart/2005/8/layout/matrix1"/>
    <dgm:cxn modelId="{3BC559B6-16E9-45B1-8DB5-9CB179EEE590}" srcId="{771700BB-EC2D-45BD-A757-8A2BA3875273}" destId="{AFF16531-62B0-4467-980C-8A2ECC28E259}" srcOrd="0" destOrd="0" parTransId="{86AAF4CA-1A0A-400E-9F46-9E517BFFB8F1}" sibTransId="{F4452703-4887-45F7-BF05-A449D2FFFCDE}"/>
    <dgm:cxn modelId="{C2C8060A-4D68-4FA5-A2CA-0A3324FFE893}" type="presOf" srcId="{AFF16531-62B0-4467-980C-8A2ECC28E259}" destId="{26C29CA5-7D19-4B1A-A094-C8419E1391D1}" srcOrd="1" destOrd="0" presId="urn:microsoft.com/office/officeart/2005/8/layout/matrix1"/>
    <dgm:cxn modelId="{8DF2BD81-6DB1-498C-8917-226656DD2F71}" type="presOf" srcId="{69A5C345-7FD9-44D0-B171-3EE852046EE2}" destId="{26B768C7-F702-455C-A5B7-5C836C85CA9C}" srcOrd="0" destOrd="0" presId="urn:microsoft.com/office/officeart/2005/8/layout/matrix1"/>
    <dgm:cxn modelId="{8CEEABBC-E0E3-4E6E-AD7A-AF3E180F0952}" srcId="{771700BB-EC2D-45BD-A757-8A2BA3875273}" destId="{43035277-FD3E-4C75-916D-B8EE0A973E8C}" srcOrd="9" destOrd="0" parTransId="{B0B5C9C6-AAA5-4C36-BA9E-397CBEE2696C}" sibTransId="{22F913C0-6C54-4547-99CD-B8DD1B6B9573}"/>
    <dgm:cxn modelId="{013AC79C-E648-4523-AD48-055191235063}" srcId="{771700BB-EC2D-45BD-A757-8A2BA3875273}" destId="{8A8BA1C4-FA3C-498D-A9EA-897B8E562BCB}" srcOrd="10" destOrd="0" parTransId="{2F10055F-F5E6-4E67-8B20-4A224FE61C14}" sibTransId="{E4E7F5EC-D2DF-4D11-B998-DCCA875DE6A8}"/>
    <dgm:cxn modelId="{E35A3224-63C9-4713-857F-FFB5141E690C}" srcId="{69A5C345-7FD9-44D0-B171-3EE852046EE2}" destId="{771700BB-EC2D-45BD-A757-8A2BA3875273}" srcOrd="0" destOrd="0" parTransId="{2D78B956-B87A-49EB-8C16-1A993F650EDA}" sibTransId="{1AE6B3F2-16DD-469F-B952-7FEDC7AFA3D6}"/>
    <dgm:cxn modelId="{4C0DD698-BA20-4851-8E62-764195F10115}" srcId="{771700BB-EC2D-45BD-A757-8A2BA3875273}" destId="{1E7133AF-7860-4360-981A-26DE99D98FD3}" srcOrd="12" destOrd="0" parTransId="{FB65A727-53B1-49B0-89E1-C070B96C27B5}" sibTransId="{15EAA315-518F-4BF4-8800-BA5BF724855B}"/>
    <dgm:cxn modelId="{C8DE2451-7343-41D0-98D1-0405A8D786A4}" srcId="{771700BB-EC2D-45BD-A757-8A2BA3875273}" destId="{AC1FB767-8F59-408B-9AB7-52937750F24C}" srcOrd="4" destOrd="0" parTransId="{A5CBAC89-28F8-4E17-A0CE-58899AA8DEA3}" sibTransId="{F72E0470-B3AC-483C-A17C-5243EBC6E9B2}"/>
    <dgm:cxn modelId="{ACC07D47-F75D-4896-B3C4-7AD82CEBF37D}" type="presOf" srcId="{12B1BE47-A0E4-41BB-AF13-1ACD9B433CCC}" destId="{8BAFCA74-97AF-4315-B6E2-27A740A68A61}" srcOrd="1" destOrd="0" presId="urn:microsoft.com/office/officeart/2005/8/layout/matrix1"/>
    <dgm:cxn modelId="{85D9C3E7-CE7B-49BE-B160-D4D8E0750AF8}" srcId="{771700BB-EC2D-45BD-A757-8A2BA3875273}" destId="{940CE304-94FE-44FA-B445-12F604FD414F}" srcOrd="7" destOrd="0" parTransId="{E1689F46-A8A3-43D6-9411-DCA6590A71B2}" sibTransId="{0152715E-268F-41A3-86A3-CFC43B40FD98}"/>
    <dgm:cxn modelId="{B837E1BA-68D4-4097-A7EB-5A24DF9F25FD}" srcId="{771700BB-EC2D-45BD-A757-8A2BA3875273}" destId="{7C4A1E54-D5A3-4F39-9AC0-AEC128009828}" srcOrd="6" destOrd="0" parTransId="{559C40F6-E4C3-411C-98D6-37A10741CBC3}" sibTransId="{ECBBD966-3631-40A6-A423-1DBF94AF6759}"/>
    <dgm:cxn modelId="{4F5064F4-97F9-4E6A-BF2A-F83AFE050B3A}" type="presOf" srcId="{039E512F-E144-4DD1-893B-7C50EE8DE001}" destId="{0D981950-4726-43A6-94C7-72B03540D113}" srcOrd="1" destOrd="0" presId="urn:microsoft.com/office/officeart/2005/8/layout/matrix1"/>
    <dgm:cxn modelId="{D6389941-8A5A-4575-AEB5-2CE7E4AA13F4}" srcId="{771700BB-EC2D-45BD-A757-8A2BA3875273}" destId="{E7BCCD92-6117-4E5B-9F6D-928FFDDED622}" srcOrd="11" destOrd="0" parTransId="{CF364309-4E24-44AA-BD6E-0AAD199F186E}" sibTransId="{0D2C693E-0FAA-4FCF-A582-30330AE87803}"/>
    <dgm:cxn modelId="{FAF720AC-F61C-42B0-87DB-0262FA0046BC}" srcId="{771700BB-EC2D-45BD-A757-8A2BA3875273}" destId="{16FFE295-6355-402D-912E-5A1755B167A6}" srcOrd="5" destOrd="0" parTransId="{2E2C9EE1-26E9-4DBD-B4AC-0F994D7270A5}" sibTransId="{F6EAA85F-62F1-4B15-B22C-3ED14F510787}"/>
    <dgm:cxn modelId="{6F8E601A-CD96-479C-A981-B20282DC3DF0}" type="presParOf" srcId="{26B768C7-F702-455C-A5B7-5C836C85CA9C}" destId="{054CE75C-542E-43FA-B8B3-10E61BD3EDDE}" srcOrd="0" destOrd="0" presId="urn:microsoft.com/office/officeart/2005/8/layout/matrix1"/>
    <dgm:cxn modelId="{674AC6DA-41CA-4D9E-AF49-4E18F5CA79A6}" type="presParOf" srcId="{054CE75C-542E-43FA-B8B3-10E61BD3EDDE}" destId="{2F6B9237-186F-446C-BC3F-F125381FE39C}" srcOrd="0" destOrd="0" presId="urn:microsoft.com/office/officeart/2005/8/layout/matrix1"/>
    <dgm:cxn modelId="{66051DFB-A47F-451D-8E07-CD7EB272185F}" type="presParOf" srcId="{054CE75C-542E-43FA-B8B3-10E61BD3EDDE}" destId="{26C29CA5-7D19-4B1A-A094-C8419E1391D1}" srcOrd="1" destOrd="0" presId="urn:microsoft.com/office/officeart/2005/8/layout/matrix1"/>
    <dgm:cxn modelId="{FE4DED4F-1383-4F89-8960-47507D02DB05}" type="presParOf" srcId="{054CE75C-542E-43FA-B8B3-10E61BD3EDDE}" destId="{EF23F9BA-6F89-4205-B3A0-52492019FC51}" srcOrd="2" destOrd="0" presId="urn:microsoft.com/office/officeart/2005/8/layout/matrix1"/>
    <dgm:cxn modelId="{0B73A029-E8B2-487D-900D-358326CF0EE0}" type="presParOf" srcId="{054CE75C-542E-43FA-B8B3-10E61BD3EDDE}" destId="{0D981950-4726-43A6-94C7-72B03540D113}" srcOrd="3" destOrd="0" presId="urn:microsoft.com/office/officeart/2005/8/layout/matrix1"/>
    <dgm:cxn modelId="{E52CBC7D-BDEB-4295-9E2A-11F41AECFF7B}" type="presParOf" srcId="{054CE75C-542E-43FA-B8B3-10E61BD3EDDE}" destId="{B16B6817-0D8E-4F9A-95B3-FFAFF67E877B}" srcOrd="4" destOrd="0" presId="urn:microsoft.com/office/officeart/2005/8/layout/matrix1"/>
    <dgm:cxn modelId="{8BABD3C9-17FE-48C7-A0E1-066E6717C741}" type="presParOf" srcId="{054CE75C-542E-43FA-B8B3-10E61BD3EDDE}" destId="{8BAFCA74-97AF-4315-B6E2-27A740A68A61}" srcOrd="5" destOrd="0" presId="urn:microsoft.com/office/officeart/2005/8/layout/matrix1"/>
    <dgm:cxn modelId="{D3411FF5-33DE-43EA-9828-D30F70C06F7D}" type="presParOf" srcId="{054CE75C-542E-43FA-B8B3-10E61BD3EDDE}" destId="{B8662A16-3048-4D5B-998F-BE0A2D3113CD}" srcOrd="6" destOrd="0" presId="urn:microsoft.com/office/officeart/2005/8/layout/matrix1"/>
    <dgm:cxn modelId="{5D4FED9C-3B9C-46EE-BFE3-C7D0C764B899}" type="presParOf" srcId="{054CE75C-542E-43FA-B8B3-10E61BD3EDDE}" destId="{C376407E-6FC9-4A00-98D0-870EF2BBD5DB}" srcOrd="7" destOrd="0" presId="urn:microsoft.com/office/officeart/2005/8/layout/matrix1"/>
    <dgm:cxn modelId="{9EFB39E0-8FD0-4EBD-9E87-329101121F7A}" type="presParOf" srcId="{26B768C7-F702-455C-A5B7-5C836C85CA9C}" destId="{7C3DC26A-7DF8-49F3-AB86-5409B19DD56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93630-1E53-4C93-B648-C579851A535D}">
      <dsp:nvSpPr>
        <dsp:cNvPr id="0" name=""/>
        <dsp:cNvSpPr/>
      </dsp:nvSpPr>
      <dsp:spPr>
        <a:xfrm>
          <a:off x="370416" y="524879"/>
          <a:ext cx="6667499" cy="606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1. ЦЕЛЕВОЙ РАЗДЕЛ</a:t>
          </a:r>
          <a:endParaRPr lang="ru-RU" sz="2800" kern="1200"/>
        </a:p>
      </dsp:txBody>
      <dsp:txXfrm>
        <a:off x="370416" y="524879"/>
        <a:ext cx="6667499" cy="606136"/>
      </dsp:txXfrm>
    </dsp:sp>
    <dsp:sp modelId="{660506B4-66B6-4CC8-9339-4B5984FFFB74}">
      <dsp:nvSpPr>
        <dsp:cNvPr id="0" name=""/>
        <dsp:cNvSpPr/>
      </dsp:nvSpPr>
      <dsp:spPr>
        <a:xfrm>
          <a:off x="370416" y="1131015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78F3D-E5FF-41D1-B5CC-A041F4C931E0}">
      <dsp:nvSpPr>
        <dsp:cNvPr id="0" name=""/>
        <dsp:cNvSpPr/>
      </dsp:nvSpPr>
      <dsp:spPr>
        <a:xfrm>
          <a:off x="1311274" y="1131015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87922-0950-4783-8D5F-DBB69BCD3C41}">
      <dsp:nvSpPr>
        <dsp:cNvPr id="0" name=""/>
        <dsp:cNvSpPr/>
      </dsp:nvSpPr>
      <dsp:spPr>
        <a:xfrm>
          <a:off x="2252133" y="1131015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2EC68-7F0A-4507-90A4-C14B1917896C}">
      <dsp:nvSpPr>
        <dsp:cNvPr id="0" name=""/>
        <dsp:cNvSpPr/>
      </dsp:nvSpPr>
      <dsp:spPr>
        <a:xfrm>
          <a:off x="3192991" y="1131015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105CD-5ED5-4305-BCD9-BFD4DB424FDC}">
      <dsp:nvSpPr>
        <dsp:cNvPr id="0" name=""/>
        <dsp:cNvSpPr/>
      </dsp:nvSpPr>
      <dsp:spPr>
        <a:xfrm>
          <a:off x="4133849" y="1131015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CF479-788C-4C43-9551-C4452475232A}">
      <dsp:nvSpPr>
        <dsp:cNvPr id="0" name=""/>
        <dsp:cNvSpPr/>
      </dsp:nvSpPr>
      <dsp:spPr>
        <a:xfrm>
          <a:off x="5074708" y="1131015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BEEB6-442E-42B6-846A-D1D1E166EA65}">
      <dsp:nvSpPr>
        <dsp:cNvPr id="0" name=""/>
        <dsp:cNvSpPr/>
      </dsp:nvSpPr>
      <dsp:spPr>
        <a:xfrm>
          <a:off x="6015566" y="1131015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CA46CA-1DA6-4ECE-8039-69BA5C4DC6C1}">
      <dsp:nvSpPr>
        <dsp:cNvPr id="0" name=""/>
        <dsp:cNvSpPr/>
      </dsp:nvSpPr>
      <dsp:spPr>
        <a:xfrm>
          <a:off x="370416" y="1348196"/>
          <a:ext cx="6667499" cy="606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2. СОДЕРЖАТЕЛЬНЫЙ РАЗДЕЛ</a:t>
          </a:r>
          <a:endParaRPr lang="ru-RU" sz="2800" kern="1200"/>
        </a:p>
      </dsp:txBody>
      <dsp:txXfrm>
        <a:off x="370416" y="1348196"/>
        <a:ext cx="6667499" cy="606136"/>
      </dsp:txXfrm>
    </dsp:sp>
    <dsp:sp modelId="{4A2990AE-AC1B-4B16-A102-366C0F3CC1A9}">
      <dsp:nvSpPr>
        <dsp:cNvPr id="0" name=""/>
        <dsp:cNvSpPr/>
      </dsp:nvSpPr>
      <dsp:spPr>
        <a:xfrm>
          <a:off x="370416" y="1954332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294B-EAC7-4D24-840B-0E489EEB6CC6}">
      <dsp:nvSpPr>
        <dsp:cNvPr id="0" name=""/>
        <dsp:cNvSpPr/>
      </dsp:nvSpPr>
      <dsp:spPr>
        <a:xfrm>
          <a:off x="1311274" y="1954332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EDB32-F875-4E9E-9510-BEF4A5EBACE4}">
      <dsp:nvSpPr>
        <dsp:cNvPr id="0" name=""/>
        <dsp:cNvSpPr/>
      </dsp:nvSpPr>
      <dsp:spPr>
        <a:xfrm>
          <a:off x="2252133" y="1954332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CC70F-2367-4D1D-B52D-FACB520A9875}">
      <dsp:nvSpPr>
        <dsp:cNvPr id="0" name=""/>
        <dsp:cNvSpPr/>
      </dsp:nvSpPr>
      <dsp:spPr>
        <a:xfrm>
          <a:off x="3192991" y="1954332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B92DC-FE83-4C36-BD8A-36B08151AA9C}">
      <dsp:nvSpPr>
        <dsp:cNvPr id="0" name=""/>
        <dsp:cNvSpPr/>
      </dsp:nvSpPr>
      <dsp:spPr>
        <a:xfrm>
          <a:off x="4133849" y="1954332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E4B542-DCC6-47C6-AA4E-4DD5E2B73E36}">
      <dsp:nvSpPr>
        <dsp:cNvPr id="0" name=""/>
        <dsp:cNvSpPr/>
      </dsp:nvSpPr>
      <dsp:spPr>
        <a:xfrm>
          <a:off x="5074708" y="1954332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8FCB4-B7F9-48EE-A2F4-496D0EC7D8E8}">
      <dsp:nvSpPr>
        <dsp:cNvPr id="0" name=""/>
        <dsp:cNvSpPr/>
      </dsp:nvSpPr>
      <dsp:spPr>
        <a:xfrm>
          <a:off x="6015566" y="1954332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3FC1B-281B-429D-8F7A-0D498543665D}">
      <dsp:nvSpPr>
        <dsp:cNvPr id="0" name=""/>
        <dsp:cNvSpPr/>
      </dsp:nvSpPr>
      <dsp:spPr>
        <a:xfrm>
          <a:off x="370416" y="2171513"/>
          <a:ext cx="6667499" cy="606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3. ОРГАНИЗАЦИОННЫЙ РАЗДЕЛ</a:t>
          </a:r>
          <a:endParaRPr lang="ru-RU" sz="2800" kern="1200"/>
        </a:p>
      </dsp:txBody>
      <dsp:txXfrm>
        <a:off x="370416" y="2171513"/>
        <a:ext cx="6667499" cy="606136"/>
      </dsp:txXfrm>
    </dsp:sp>
    <dsp:sp modelId="{D942C731-E92F-4868-B22F-BCE04342F7D0}">
      <dsp:nvSpPr>
        <dsp:cNvPr id="0" name=""/>
        <dsp:cNvSpPr/>
      </dsp:nvSpPr>
      <dsp:spPr>
        <a:xfrm>
          <a:off x="370416" y="2777649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0A67D-8F32-4A4C-A94F-1521FB2FA64F}">
      <dsp:nvSpPr>
        <dsp:cNvPr id="0" name=""/>
        <dsp:cNvSpPr/>
      </dsp:nvSpPr>
      <dsp:spPr>
        <a:xfrm>
          <a:off x="1311274" y="2777649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6EFC7-D715-4E39-885E-A79BAB2EDB55}">
      <dsp:nvSpPr>
        <dsp:cNvPr id="0" name=""/>
        <dsp:cNvSpPr/>
      </dsp:nvSpPr>
      <dsp:spPr>
        <a:xfrm>
          <a:off x="2252133" y="2777649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533E6-DABD-452C-9A07-3DBEF34041E8}">
      <dsp:nvSpPr>
        <dsp:cNvPr id="0" name=""/>
        <dsp:cNvSpPr/>
      </dsp:nvSpPr>
      <dsp:spPr>
        <a:xfrm>
          <a:off x="3192991" y="2777649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23F6F-780B-4B14-806C-586B5F1B754E}">
      <dsp:nvSpPr>
        <dsp:cNvPr id="0" name=""/>
        <dsp:cNvSpPr/>
      </dsp:nvSpPr>
      <dsp:spPr>
        <a:xfrm>
          <a:off x="4133849" y="2777649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9830C9-9B0A-4F27-8C88-C5573EDE68CE}">
      <dsp:nvSpPr>
        <dsp:cNvPr id="0" name=""/>
        <dsp:cNvSpPr/>
      </dsp:nvSpPr>
      <dsp:spPr>
        <a:xfrm>
          <a:off x="5074708" y="2777649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726E7-FC27-4FF9-BA1D-9997E0460815}">
      <dsp:nvSpPr>
        <dsp:cNvPr id="0" name=""/>
        <dsp:cNvSpPr/>
      </dsp:nvSpPr>
      <dsp:spPr>
        <a:xfrm>
          <a:off x="6015566" y="2777649"/>
          <a:ext cx="888999" cy="14816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405F9-7D6F-4CE9-BA93-08F35B709735}">
      <dsp:nvSpPr>
        <dsp:cNvPr id="0" name=""/>
        <dsp:cNvSpPr/>
      </dsp:nvSpPr>
      <dsp:spPr>
        <a:xfrm>
          <a:off x="0" y="25"/>
          <a:ext cx="5473808" cy="12002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Обязательная часть:</a:t>
          </a:r>
          <a:r>
            <a:rPr lang="ru-RU" sz="1800" kern="1200" dirty="0" smtClean="0"/>
            <a:t> основная образовательная программа дошкольного воспитания «От рождения до школы» Под ред. Н.Е. </a:t>
          </a:r>
          <a:r>
            <a:rPr lang="ru-RU" sz="1800" kern="1200" dirty="0" err="1" smtClean="0"/>
            <a:t>Вераксы</a:t>
          </a:r>
          <a:r>
            <a:rPr lang="ru-RU" sz="1800" kern="1200" dirty="0" smtClean="0"/>
            <a:t>, Т.С. Комаровой, М.А. Васильевой</a:t>
          </a:r>
          <a:endParaRPr lang="ru-RU" sz="1800" kern="1200" dirty="0"/>
        </a:p>
      </dsp:txBody>
      <dsp:txXfrm>
        <a:off x="58593" y="58618"/>
        <a:ext cx="5356622" cy="1083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C47FC-198B-4464-A48B-9AACCD6F7245}">
      <dsp:nvSpPr>
        <dsp:cNvPr id="0" name=""/>
        <dsp:cNvSpPr/>
      </dsp:nvSpPr>
      <dsp:spPr>
        <a:xfrm>
          <a:off x="0" y="211"/>
          <a:ext cx="5727236" cy="175390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accent2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Часть формируемая участниками образовательных отношений</a:t>
          </a:r>
          <a:r>
            <a:rPr lang="ru-RU" sz="1800" kern="1200" dirty="0" smtClean="0"/>
            <a:t>: 1. Н.Л. Князева «Основы безопасности детей дошкольного возраста»; 2. С.Н. Николаева «Юный эколог»; 3. Программа «Ладушки» И.М. </a:t>
          </a:r>
          <a:r>
            <a:rPr lang="ru-RU" sz="1800" kern="1200" dirty="0" err="1" smtClean="0"/>
            <a:t>Каплунова</a:t>
          </a:r>
          <a:r>
            <a:rPr lang="ru-RU" sz="1800" kern="1200" dirty="0" smtClean="0"/>
            <a:t>, И.А. </a:t>
          </a:r>
          <a:r>
            <a:rPr lang="ru-RU" sz="1800" kern="1200" dirty="0" err="1" smtClean="0"/>
            <a:t>Новоскольцева</a:t>
          </a:r>
          <a:r>
            <a:rPr lang="ru-RU" sz="1800" kern="1200" dirty="0" smtClean="0"/>
            <a:t>. «Праздник каждый день». 4.Региональный компонент</a:t>
          </a:r>
          <a:endParaRPr lang="ru-RU" sz="1800" kern="1200" dirty="0"/>
        </a:p>
      </dsp:txBody>
      <dsp:txXfrm>
        <a:off x="85618" y="85829"/>
        <a:ext cx="5556000" cy="15826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2A57E-5D98-40B8-837D-B81258EE5759}">
      <dsp:nvSpPr>
        <dsp:cNvPr id="0" name=""/>
        <dsp:cNvSpPr/>
      </dsp:nvSpPr>
      <dsp:spPr>
        <a:xfrm>
          <a:off x="3614" y="2056"/>
          <a:ext cx="7401104" cy="89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1. Социально - коммуникативное развитие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7515" y="45957"/>
        <a:ext cx="7313302" cy="811506"/>
      </dsp:txXfrm>
    </dsp:sp>
    <dsp:sp modelId="{C253D03E-DF19-4901-B379-14067C2735F4}">
      <dsp:nvSpPr>
        <dsp:cNvPr id="0" name=""/>
        <dsp:cNvSpPr/>
      </dsp:nvSpPr>
      <dsp:spPr>
        <a:xfrm>
          <a:off x="7228" y="936106"/>
          <a:ext cx="7401104" cy="89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2. </a:t>
          </a: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Познавательное развитие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129" y="980007"/>
        <a:ext cx="7313302" cy="811506"/>
      </dsp:txXfrm>
    </dsp:sp>
    <dsp:sp modelId="{F3B0D168-CBAA-4EA1-9503-8150D4F9CC02}">
      <dsp:nvSpPr>
        <dsp:cNvPr id="0" name=""/>
        <dsp:cNvSpPr/>
      </dsp:nvSpPr>
      <dsp:spPr>
        <a:xfrm>
          <a:off x="7228" y="1872205"/>
          <a:ext cx="7401104" cy="89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3. Речевое развитие</a:t>
          </a:r>
          <a:endParaRPr lang="ru-RU" sz="2400" kern="1200" dirty="0"/>
        </a:p>
      </dsp:txBody>
      <dsp:txXfrm>
        <a:off x="51129" y="1916106"/>
        <a:ext cx="7313302" cy="811506"/>
      </dsp:txXfrm>
    </dsp:sp>
    <dsp:sp modelId="{B86A3C06-C9FE-40B0-8580-AAE04031CF5B}">
      <dsp:nvSpPr>
        <dsp:cNvPr id="0" name=""/>
        <dsp:cNvSpPr/>
      </dsp:nvSpPr>
      <dsp:spPr>
        <a:xfrm>
          <a:off x="0" y="2880321"/>
          <a:ext cx="7401104" cy="89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4. Художественно - эстетическое развитие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3901" y="2924222"/>
        <a:ext cx="7313302" cy="811506"/>
      </dsp:txXfrm>
    </dsp:sp>
    <dsp:sp modelId="{7E12BE96-E514-4FE8-8B9A-4A716AC89429}">
      <dsp:nvSpPr>
        <dsp:cNvPr id="0" name=""/>
        <dsp:cNvSpPr/>
      </dsp:nvSpPr>
      <dsp:spPr>
        <a:xfrm>
          <a:off x="3614" y="3779154"/>
          <a:ext cx="7401104" cy="8993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5. Физическое развитие</a:t>
          </a:r>
          <a:endParaRPr lang="ru-RU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7515" y="3823055"/>
        <a:ext cx="7313302" cy="8115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B9237-186F-446C-BC3F-F125381FE39C}">
      <dsp:nvSpPr>
        <dsp:cNvPr id="0" name=""/>
        <dsp:cNvSpPr/>
      </dsp:nvSpPr>
      <dsp:spPr>
        <a:xfrm rot="16200000">
          <a:off x="1205994" y="-1133996"/>
          <a:ext cx="1872208" cy="41402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Родительские  собрания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5400000">
        <a:off x="71998" y="0"/>
        <a:ext cx="4140200" cy="1404156"/>
      </dsp:txXfrm>
    </dsp:sp>
    <dsp:sp modelId="{EF23F9BA-6F89-4205-B3A0-52492019FC51}">
      <dsp:nvSpPr>
        <dsp:cNvPr id="0" name=""/>
        <dsp:cNvSpPr/>
      </dsp:nvSpPr>
      <dsp:spPr>
        <a:xfrm>
          <a:off x="4140200" y="0"/>
          <a:ext cx="4140200" cy="1872208"/>
        </a:xfrm>
        <a:prstGeom prst="round1Rect">
          <a:avLst/>
        </a:prstGeom>
        <a:gradFill rotWithShape="0">
          <a:gsLst>
            <a:gs pos="0">
              <a:schemeClr val="accent3">
                <a:hueOff val="-1190271"/>
                <a:satOff val="4097"/>
                <a:lumOff val="-3333"/>
                <a:alphaOff val="0"/>
                <a:tint val="0"/>
              </a:schemeClr>
            </a:gs>
            <a:gs pos="44000">
              <a:schemeClr val="accent3">
                <a:hueOff val="-1190271"/>
                <a:satOff val="4097"/>
                <a:lumOff val="-3333"/>
                <a:alphaOff val="0"/>
                <a:tint val="60000"/>
                <a:satMod val="120000"/>
              </a:schemeClr>
            </a:gs>
            <a:gs pos="100000">
              <a:schemeClr val="accent3">
                <a:hueOff val="-1190271"/>
                <a:satOff val="4097"/>
                <a:lumOff val="-3333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Анкетирование, дни открытых дверей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140200" y="0"/>
        <a:ext cx="4140200" cy="1404156"/>
      </dsp:txXfrm>
    </dsp:sp>
    <dsp:sp modelId="{B16B6817-0D8E-4F9A-95B3-FFAFF67E877B}">
      <dsp:nvSpPr>
        <dsp:cNvPr id="0" name=""/>
        <dsp:cNvSpPr/>
      </dsp:nvSpPr>
      <dsp:spPr>
        <a:xfrm rot="10800000">
          <a:off x="0" y="1872208"/>
          <a:ext cx="4140200" cy="1872208"/>
        </a:xfrm>
        <a:prstGeom prst="round1Rect">
          <a:avLst/>
        </a:prstGeom>
        <a:gradFill rotWithShape="0">
          <a:gsLst>
            <a:gs pos="0">
              <a:schemeClr val="accent3">
                <a:hueOff val="-2380543"/>
                <a:satOff val="8194"/>
                <a:lumOff val="-6667"/>
                <a:alphaOff val="0"/>
                <a:tint val="0"/>
              </a:schemeClr>
            </a:gs>
            <a:gs pos="44000">
              <a:schemeClr val="accent3">
                <a:hueOff val="-2380543"/>
                <a:satOff val="8194"/>
                <a:lumOff val="-6667"/>
                <a:alphaOff val="0"/>
                <a:tint val="60000"/>
                <a:satMod val="120000"/>
              </a:schemeClr>
            </a:gs>
            <a:gs pos="100000">
              <a:schemeClr val="accent3">
                <a:hueOff val="-2380543"/>
                <a:satOff val="8194"/>
                <a:lumOff val="-6667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Конкурсы, выставки, проектная деятельность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0" y="2340260"/>
        <a:ext cx="4140200" cy="1404156"/>
      </dsp:txXfrm>
    </dsp:sp>
    <dsp:sp modelId="{B8662A16-3048-4D5B-998F-BE0A2D3113CD}">
      <dsp:nvSpPr>
        <dsp:cNvPr id="0" name=""/>
        <dsp:cNvSpPr/>
      </dsp:nvSpPr>
      <dsp:spPr>
        <a:xfrm rot="5400000">
          <a:off x="5274196" y="738212"/>
          <a:ext cx="1872208" cy="4140200"/>
        </a:xfrm>
        <a:prstGeom prst="round1Rect">
          <a:avLst/>
        </a:prstGeom>
        <a:gradFill rotWithShape="0">
          <a:gsLst>
            <a:gs pos="0">
              <a:schemeClr val="accent3">
                <a:hueOff val="-3570814"/>
                <a:satOff val="12291"/>
                <a:lumOff val="-10000"/>
                <a:alphaOff val="0"/>
                <a:tint val="0"/>
              </a:schemeClr>
            </a:gs>
            <a:gs pos="44000">
              <a:schemeClr val="accent3">
                <a:hueOff val="-3570814"/>
                <a:satOff val="12291"/>
                <a:lumOff val="-10000"/>
                <a:alphaOff val="0"/>
                <a:tint val="60000"/>
                <a:satMod val="120000"/>
              </a:schemeClr>
            </a:gs>
            <a:gs pos="100000">
              <a:schemeClr val="accent3">
                <a:hueOff val="-3570814"/>
                <a:satOff val="12291"/>
                <a:lumOff val="-1000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Участие</a:t>
          </a:r>
          <a:r>
            <a:rPr lang="ru-RU" sz="1800" kern="1200" dirty="0" smtClean="0"/>
            <a:t> в создании развивающей среды</a:t>
          </a:r>
          <a:endParaRPr lang="ru-RU" sz="1800" kern="1200" dirty="0"/>
        </a:p>
      </dsp:txBody>
      <dsp:txXfrm rot="-5400000">
        <a:off x="4140200" y="2340260"/>
        <a:ext cx="4140200" cy="1404156"/>
      </dsp:txXfrm>
    </dsp:sp>
    <dsp:sp modelId="{7C3DC26A-7DF8-49F3-AB86-5409B19DD566}">
      <dsp:nvSpPr>
        <dsp:cNvPr id="0" name=""/>
        <dsp:cNvSpPr/>
      </dsp:nvSpPr>
      <dsp:spPr>
        <a:xfrm>
          <a:off x="3096347" y="1512173"/>
          <a:ext cx="2484120" cy="936104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tint val="4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Форма работы с родителями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142044" y="1557870"/>
        <a:ext cx="2392726" cy="8447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6B9237-186F-446C-BC3F-F125381FE39C}">
      <dsp:nvSpPr>
        <dsp:cNvPr id="0" name=""/>
        <dsp:cNvSpPr/>
      </dsp:nvSpPr>
      <dsp:spPr>
        <a:xfrm rot="16200000">
          <a:off x="1133996" y="-1133996"/>
          <a:ext cx="1872208" cy="41402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rPr>
            <a:t>Сайт ДОУ</a:t>
          </a:r>
          <a:endParaRPr lang="ru-RU" sz="2400" kern="1200" dirty="0">
            <a:latin typeface="+mj-lt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5400000">
        <a:off x="0" y="0"/>
        <a:ext cx="4140200" cy="1404156"/>
      </dsp:txXfrm>
    </dsp:sp>
    <dsp:sp modelId="{EF23F9BA-6F89-4205-B3A0-52492019FC51}">
      <dsp:nvSpPr>
        <dsp:cNvPr id="0" name=""/>
        <dsp:cNvSpPr/>
      </dsp:nvSpPr>
      <dsp:spPr>
        <a:xfrm>
          <a:off x="4140200" y="0"/>
          <a:ext cx="4140200" cy="1872208"/>
        </a:xfrm>
        <a:prstGeom prst="round1Rect">
          <a:avLst/>
        </a:prstGeom>
        <a:gradFill rotWithShape="0">
          <a:gsLst>
            <a:gs pos="0">
              <a:schemeClr val="accent3">
                <a:hueOff val="-1190271"/>
                <a:satOff val="4097"/>
                <a:lumOff val="-3333"/>
                <a:alphaOff val="0"/>
                <a:tint val="0"/>
              </a:schemeClr>
            </a:gs>
            <a:gs pos="44000">
              <a:schemeClr val="accent3">
                <a:hueOff val="-1190271"/>
                <a:satOff val="4097"/>
                <a:lumOff val="-3333"/>
                <a:alphaOff val="0"/>
                <a:tint val="60000"/>
                <a:satMod val="120000"/>
              </a:schemeClr>
            </a:gs>
            <a:gs pos="100000">
              <a:schemeClr val="accent3">
                <a:hueOff val="-1190271"/>
                <a:satOff val="4097"/>
                <a:lumOff val="-3333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Индивидуальные, групповые консультации, Мастер-классы</a:t>
          </a:r>
          <a:endParaRPr lang="ru-RU" sz="2500" kern="1200" dirty="0"/>
        </a:p>
      </dsp:txBody>
      <dsp:txXfrm>
        <a:off x="4140200" y="0"/>
        <a:ext cx="4140200" cy="1404156"/>
      </dsp:txXfrm>
    </dsp:sp>
    <dsp:sp modelId="{B16B6817-0D8E-4F9A-95B3-FFAFF67E877B}">
      <dsp:nvSpPr>
        <dsp:cNvPr id="0" name=""/>
        <dsp:cNvSpPr/>
      </dsp:nvSpPr>
      <dsp:spPr>
        <a:xfrm rot="10800000">
          <a:off x="0" y="1872208"/>
          <a:ext cx="4140200" cy="1872208"/>
        </a:xfrm>
        <a:prstGeom prst="round1Rect">
          <a:avLst/>
        </a:prstGeom>
        <a:gradFill rotWithShape="0">
          <a:gsLst>
            <a:gs pos="0">
              <a:schemeClr val="accent3">
                <a:hueOff val="-2380543"/>
                <a:satOff val="8194"/>
                <a:lumOff val="-6667"/>
                <a:alphaOff val="0"/>
                <a:tint val="0"/>
              </a:schemeClr>
            </a:gs>
            <a:gs pos="44000">
              <a:schemeClr val="accent3">
                <a:hueOff val="-2380543"/>
                <a:satOff val="8194"/>
                <a:lumOff val="-6667"/>
                <a:alphaOff val="0"/>
                <a:tint val="60000"/>
                <a:satMod val="120000"/>
              </a:schemeClr>
            </a:gs>
            <a:gs pos="100000">
              <a:schemeClr val="accent3">
                <a:hueOff val="-2380543"/>
                <a:satOff val="8194"/>
                <a:lumOff val="-6667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Совместные праздники, соревнования, концерты</a:t>
          </a:r>
          <a:endParaRPr lang="ru-RU" sz="2500" kern="1200"/>
        </a:p>
      </dsp:txBody>
      <dsp:txXfrm rot="10800000">
        <a:off x="0" y="2340260"/>
        <a:ext cx="4140200" cy="1404156"/>
      </dsp:txXfrm>
    </dsp:sp>
    <dsp:sp modelId="{B8662A16-3048-4D5B-998F-BE0A2D3113CD}">
      <dsp:nvSpPr>
        <dsp:cNvPr id="0" name=""/>
        <dsp:cNvSpPr/>
      </dsp:nvSpPr>
      <dsp:spPr>
        <a:xfrm rot="5400000">
          <a:off x="5238466" y="738212"/>
          <a:ext cx="1872208" cy="4140200"/>
        </a:xfrm>
        <a:prstGeom prst="round1Rect">
          <a:avLst/>
        </a:prstGeom>
        <a:gradFill rotWithShape="0">
          <a:gsLst>
            <a:gs pos="0">
              <a:schemeClr val="accent3">
                <a:hueOff val="-3570814"/>
                <a:satOff val="12291"/>
                <a:lumOff val="-10000"/>
                <a:alphaOff val="0"/>
                <a:tint val="0"/>
              </a:schemeClr>
            </a:gs>
            <a:gs pos="44000">
              <a:schemeClr val="accent3">
                <a:hueOff val="-3570814"/>
                <a:satOff val="12291"/>
                <a:lumOff val="-10000"/>
                <a:alphaOff val="0"/>
                <a:tint val="60000"/>
                <a:satMod val="120000"/>
              </a:schemeClr>
            </a:gs>
            <a:gs pos="100000">
              <a:schemeClr val="accent3">
                <a:hueOff val="-3570814"/>
                <a:satOff val="12291"/>
                <a:lumOff val="-1000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Родительские уголки, информационные стенды</a:t>
          </a:r>
          <a:endParaRPr lang="ru-RU" sz="2500" kern="1200"/>
        </a:p>
      </dsp:txBody>
      <dsp:txXfrm rot="-5400000">
        <a:off x="4104470" y="2340260"/>
        <a:ext cx="4140200" cy="1404156"/>
      </dsp:txXfrm>
    </dsp:sp>
    <dsp:sp modelId="{7C3DC26A-7DF8-49F3-AB86-5409B19DD566}">
      <dsp:nvSpPr>
        <dsp:cNvPr id="0" name=""/>
        <dsp:cNvSpPr/>
      </dsp:nvSpPr>
      <dsp:spPr>
        <a:xfrm>
          <a:off x="2898140" y="1404156"/>
          <a:ext cx="2484120" cy="936104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0"/>
              </a:schemeClr>
            </a:gs>
            <a:gs pos="44000">
              <a:schemeClr val="accent3">
                <a:tint val="40000"/>
                <a:hueOff val="0"/>
                <a:satOff val="0"/>
                <a:lumOff val="0"/>
                <a:alphaOff val="0"/>
                <a:tint val="60000"/>
                <a:satMod val="12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Форма работы с родителями</a:t>
          </a:r>
          <a:endParaRPr lang="ru-RU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43837" y="1449853"/>
        <a:ext cx="2392726" cy="84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0.35707</cdr:x>
      <cdr:y>0.42857</cdr:y>
    </cdr:from>
    <cdr:to>
      <cdr:x>0.42857</cdr:x>
      <cdr:y>0.57032</cdr:y>
    </cdr:to>
    <cdr:sp macro="" textlink="">
      <cdr:nvSpPr>
        <cdr:cNvPr id="3" name="Ромб 2"/>
        <cdr:cNvSpPr/>
      </cdr:nvSpPr>
      <cdr:spPr>
        <a:xfrm xmlns:a="http://schemas.openxmlformats.org/drawingml/2006/main">
          <a:off x="3059741" y="1296144"/>
          <a:ext cx="612667" cy="428694"/>
        </a:xfrm>
        <a:prstGeom xmlns:a="http://schemas.openxmlformats.org/drawingml/2006/main" prst="diamond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0.43697</cdr:x>
      <cdr:y>0.42857</cdr:y>
    </cdr:from>
    <cdr:to>
      <cdr:x>0.98312</cdr:x>
      <cdr:y>0.68592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744416" y="1296144"/>
          <a:ext cx="4679919" cy="77830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0.71682</cdr:x>
      <cdr:y>0.47619</cdr:y>
    </cdr:from>
    <cdr:to>
      <cdr:x>0.82968</cdr:x>
      <cdr:y>0.67326</cdr:y>
    </cdr:to>
    <cdr:sp macro="" textlink="">
      <cdr:nvSpPr>
        <cdr:cNvPr id="8" name="Ромб 7"/>
        <cdr:cNvSpPr/>
      </cdr:nvSpPr>
      <cdr:spPr>
        <a:xfrm xmlns:a="http://schemas.openxmlformats.org/drawingml/2006/main">
          <a:off x="6142400" y="1440160"/>
          <a:ext cx="967071" cy="595994"/>
        </a:xfrm>
        <a:prstGeom xmlns:a="http://schemas.openxmlformats.org/drawingml/2006/main" prst="diamond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10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Обязательная</a:t>
          </a:r>
        </a:p>
        <a:p xmlns:a="http://schemas.openxmlformats.org/drawingml/2006/main">
          <a:r>
            <a:rPr lang="ru-RU" sz="1100" smtClean="0">
              <a:solidFill>
                <a:schemeClr val="lt1"/>
              </a:solidFill>
              <a:effectLst/>
              <a:latin typeface="+mn-lt"/>
              <a:ea typeface="+mn-ea"/>
              <a:cs typeface="+mn-cs"/>
            </a:rPr>
            <a:t>      часть</a:t>
          </a:r>
          <a:endParaRPr lang="ru-RU" sz="1100">
            <a:solidFill>
              <a:schemeClr val="lt1"/>
            </a:solidFill>
            <a:effectLst/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0.38095</cdr:y>
    </cdr:from>
    <cdr:to>
      <cdr:x>1</cdr:x>
      <cdr:y>0.72109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0" y="1152128"/>
          <a:ext cx="8568952" cy="10287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43B0B-9302-4C98-B36C-ADF0B7674B6C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052C4-4266-4D7F-9F46-3A262372FA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093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052C4-4266-4D7F-9F46-3A262372FA4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86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9864CF-3E9D-49A3-A7B3-45C36E644FD4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8A9C69F-F65D-4604-976E-8CC2201D6F4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584176"/>
          </a:xfrm>
        </p:spPr>
        <p:txBody>
          <a:bodyPr/>
          <a:lstStyle/>
          <a:p>
            <a:r>
              <a:rPr lang="ru-RU" dirty="0"/>
              <a:t>КРАТКАЯ ПРЕЗЕНТАЦИЯ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88840"/>
            <a:ext cx="6400800" cy="3312368"/>
          </a:xfrm>
        </p:spPr>
        <p:txBody>
          <a:bodyPr>
            <a:noAutofit/>
          </a:bodyPr>
          <a:lstStyle/>
          <a:p>
            <a:r>
              <a:rPr lang="ru-RU" sz="2800" b="1" dirty="0"/>
              <a:t>Основная образовательная программа дошкольного образования муниципального бюджетного дошкольного образовательного учреждения детский сад № </a:t>
            </a:r>
            <a:r>
              <a:rPr lang="ru-RU" sz="2800" b="1" dirty="0" smtClean="0"/>
              <a:t>24 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2020-2021 </a:t>
            </a:r>
            <a:r>
              <a:rPr lang="ru-RU" sz="2800" b="1" dirty="0"/>
              <a:t>учебный год</a:t>
            </a:r>
            <a:r>
              <a:rPr lang="ru-RU" sz="2800" b="1" dirty="0" smtClean="0"/>
              <a:t>.</a:t>
            </a:r>
          </a:p>
          <a:p>
            <a:endParaRPr lang="ru-RU" sz="2800" b="1" dirty="0" smtClean="0"/>
          </a:p>
          <a:p>
            <a:endParaRPr lang="ru-RU" sz="2800" b="1" dirty="0"/>
          </a:p>
          <a:p>
            <a:r>
              <a:rPr lang="ru-RU" sz="2800" b="1" dirty="0" smtClean="0">
                <a:solidFill>
                  <a:srgbClr val="00B0F0"/>
                </a:solidFill>
              </a:rPr>
              <a:t>Тверь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955585"/>
              </p:ext>
            </p:extLst>
          </p:nvPr>
        </p:nvGraphicFramePr>
        <p:xfrm>
          <a:off x="1043608" y="1844824"/>
          <a:ext cx="7408333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Содержание программы обеспечивает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по образовательным областям:</a:t>
            </a:r>
          </a:p>
        </p:txBody>
      </p:sp>
    </p:spTree>
    <p:extLst>
      <p:ext uri="{BB962C8B-B14F-4D97-AF65-F5344CB8AC3E}">
        <p14:creationId xmlns:p14="http://schemas.microsoft.com/office/powerpoint/2010/main" val="1676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эмоционального,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Социально-коммуникативное развитие:</a:t>
            </a:r>
          </a:p>
        </p:txBody>
      </p:sp>
    </p:spTree>
    <p:extLst>
      <p:ext uri="{BB962C8B-B14F-4D97-AF65-F5344CB8AC3E}">
        <p14:creationId xmlns:p14="http://schemas.microsoft.com/office/powerpoint/2010/main" val="194499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создания;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размере,, материале, звучании, ритме, темпе, количестве, числе, части и целом, пространстве и времени, движении и покое,,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Познавательное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0023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dirty="0"/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</a:t>
            </a:r>
            <a:r>
              <a:rPr lang="ru-RU" dirty="0" err="1"/>
              <a:t>аналитикосинтетической</a:t>
            </a:r>
            <a:r>
              <a:rPr lang="ru-RU" dirty="0"/>
              <a:t> активности как предпосылки обучения грамоте».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Речевое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0859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/>
          </a:bodyPr>
          <a:lstStyle/>
          <a:p>
            <a:r>
              <a:rPr lang="ru-RU" dirty="0"/>
              <a:t>Предполагает развитие предпосылок </a:t>
            </a:r>
            <a:r>
              <a:rPr lang="ru-RU" dirty="0" err="1"/>
              <a:t>целостносмыслового</a:t>
            </a:r>
            <a:r>
              <a:rPr lang="ru-RU" dirty="0"/>
              <a:t>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Художественно-эстетическое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4328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</a:t>
            </a:r>
            <a:r>
              <a:rPr lang="ru-RU" dirty="0" err="1"/>
              <a:t>опорнодвигательной</a:t>
            </a:r>
            <a:r>
              <a:rPr lang="ru-RU" dirty="0"/>
              <a:t>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24078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 Владеет основными культурными способами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 </a:t>
            </a:r>
            <a:r>
              <a:rPr lang="ru-RU" dirty="0"/>
              <a:t> Проявляет инициативу и самостоятельность </a:t>
            </a:r>
            <a:endParaRPr lang="ru-RU" dirty="0" smtClean="0"/>
          </a:p>
          <a:p>
            <a:r>
              <a:rPr lang="ru-RU" dirty="0" smtClean="0"/>
              <a:t> </a:t>
            </a:r>
            <a:r>
              <a:rPr lang="ru-RU" dirty="0"/>
              <a:t>Положительно относится к миру, к людям, , самому себе, участвует в совместных играх, способен </a:t>
            </a:r>
            <a:r>
              <a:rPr lang="ru-RU" dirty="0" smtClean="0"/>
              <a:t>договариваться</a:t>
            </a:r>
          </a:p>
          <a:p>
            <a:r>
              <a:rPr lang="ru-RU" dirty="0" smtClean="0"/>
              <a:t> </a:t>
            </a:r>
            <a:r>
              <a:rPr lang="ru-RU" dirty="0"/>
              <a:t> Адекватно проявляет свои чувства </a:t>
            </a:r>
            <a:endParaRPr lang="ru-RU" dirty="0" smtClean="0"/>
          </a:p>
          <a:p>
            <a:r>
              <a:rPr lang="ru-RU" dirty="0" smtClean="0"/>
              <a:t> </a:t>
            </a:r>
            <a:r>
              <a:rPr lang="ru-RU" dirty="0"/>
              <a:t>Владеет разными формами и видами </a:t>
            </a:r>
            <a:r>
              <a:rPr lang="ru-RU" dirty="0" smtClean="0"/>
              <a:t>игр</a:t>
            </a:r>
          </a:p>
          <a:p>
            <a:r>
              <a:rPr lang="ru-RU" dirty="0" smtClean="0"/>
              <a:t> </a:t>
            </a:r>
            <a:r>
              <a:rPr lang="ru-RU" dirty="0"/>
              <a:t> Хорошо владеет устной речью, может выражать свои мысли и </a:t>
            </a:r>
            <a:r>
              <a:rPr lang="ru-RU" dirty="0" smtClean="0"/>
              <a:t>желания</a:t>
            </a:r>
          </a:p>
          <a:p>
            <a:r>
              <a:rPr lang="ru-RU" dirty="0" smtClean="0"/>
              <a:t> </a:t>
            </a:r>
            <a:r>
              <a:rPr lang="ru-RU" dirty="0"/>
              <a:t> Развита мелкая </a:t>
            </a:r>
            <a:r>
              <a:rPr lang="ru-RU" dirty="0" smtClean="0"/>
              <a:t>моторика</a:t>
            </a:r>
          </a:p>
          <a:p>
            <a:r>
              <a:rPr lang="ru-RU" dirty="0" smtClean="0"/>
              <a:t> </a:t>
            </a:r>
            <a:r>
              <a:rPr lang="ru-RU" dirty="0"/>
              <a:t> Способен к волевым усилиям , может следовать социальным нормам поведения в различных видах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 </a:t>
            </a:r>
            <a:r>
              <a:rPr lang="ru-RU" dirty="0"/>
              <a:t> Соблюдает правила безопасного поведения и личной </a:t>
            </a:r>
            <a:r>
              <a:rPr lang="ru-RU" dirty="0" smtClean="0"/>
              <a:t>гигиены</a:t>
            </a:r>
          </a:p>
          <a:p>
            <a:r>
              <a:rPr lang="ru-RU" dirty="0" smtClean="0"/>
              <a:t> </a:t>
            </a:r>
            <a:r>
              <a:rPr lang="ru-RU" dirty="0"/>
              <a:t> Проявляет любознательность, интересуется причинно-следственными связями, склонен наблюдать , </a:t>
            </a:r>
            <a:r>
              <a:rPr lang="ru-RU" dirty="0" smtClean="0"/>
              <a:t>экспериментировать</a:t>
            </a:r>
          </a:p>
          <a:p>
            <a:r>
              <a:rPr lang="ru-RU" dirty="0" smtClean="0"/>
              <a:t> </a:t>
            </a:r>
            <a:r>
              <a:rPr lang="ru-RU" dirty="0"/>
              <a:t> 0бладает начальными знаниями о себе, природном и социальном мире, в котором живет.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200" dirty="0"/>
              <a:t>Целевые ориентиры на этапе завершения дошкольного </a:t>
            </a:r>
            <a:r>
              <a:rPr lang="ru-RU" sz="3200" dirty="0" smtClean="0"/>
              <a:t>образования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</a:rPr>
              <a:t>Модель выпускника ДОУ:</a:t>
            </a:r>
          </a:p>
        </p:txBody>
      </p:sp>
    </p:spTree>
    <p:extLst>
      <p:ext uri="{BB962C8B-B14F-4D97-AF65-F5344CB8AC3E}">
        <p14:creationId xmlns:p14="http://schemas.microsoft.com/office/powerpoint/2010/main" val="25195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ФОРМЫ РАБОТЫ С СЕМЬЕЙ ПРЕДУСМОТРЕННЫ И РЕАЛИЗУЮТСЯ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согласно </a:t>
            </a:r>
            <a:r>
              <a:rPr lang="ru-RU" sz="2800" dirty="0"/>
              <a:t>образовательной программе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МБДОУ д/с </a:t>
            </a:r>
            <a:r>
              <a:rPr lang="ru-RU" sz="2800" dirty="0"/>
              <a:t>№ </a:t>
            </a:r>
            <a:r>
              <a:rPr lang="ru-RU" sz="2800" dirty="0" smtClean="0"/>
              <a:t>24</a:t>
            </a:r>
            <a:endParaRPr lang="ru-RU" sz="28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698301"/>
              </p:ext>
            </p:extLst>
          </p:nvPr>
        </p:nvGraphicFramePr>
        <p:xfrm>
          <a:off x="467544" y="1844824"/>
          <a:ext cx="82804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5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25272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ФОРМЫ РАБОТЫ С СЕМЬЕЙ ПРЕДУСМОТРЕННЫ И РЕАЛИЗУЮТСЯ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согласно </a:t>
            </a:r>
            <a:r>
              <a:rPr lang="ru-RU" sz="2800" dirty="0"/>
              <a:t>образовательной программе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МБДОУ д/с </a:t>
            </a:r>
            <a:r>
              <a:rPr lang="ru-RU" sz="2800" dirty="0"/>
              <a:t>№ </a:t>
            </a:r>
            <a:r>
              <a:rPr lang="ru-RU" sz="2800" dirty="0" smtClean="0"/>
              <a:t>24</a:t>
            </a:r>
            <a:endParaRPr lang="ru-RU" sz="28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35826"/>
              </p:ext>
            </p:extLst>
          </p:nvPr>
        </p:nvGraphicFramePr>
        <p:xfrm>
          <a:off x="467544" y="1844824"/>
          <a:ext cx="828040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91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708920"/>
            <a:ext cx="7408333" cy="345069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 </a:t>
            </a:r>
            <a:r>
              <a:rPr lang="ru-RU" sz="2800" dirty="0"/>
              <a:t>Предметно-пространственную развивающую образовательную среду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dirty="0" smtClean="0"/>
              <a:t>  </a:t>
            </a:r>
            <a:r>
              <a:rPr lang="ru-RU" sz="2800" dirty="0"/>
              <a:t>Характер взаимодействия со взрослыми; </a:t>
            </a:r>
            <a:endParaRPr lang="ru-RU" sz="2800" dirty="0" smtClean="0"/>
          </a:p>
          <a:p>
            <a:pPr algn="just"/>
            <a:r>
              <a:rPr lang="ru-RU" sz="2800" dirty="0"/>
              <a:t> </a:t>
            </a:r>
            <a:r>
              <a:rPr lang="ru-RU" sz="2800" dirty="0" smtClean="0"/>
              <a:t> Характер </a:t>
            </a:r>
            <a:r>
              <a:rPr lang="ru-RU" sz="2800" dirty="0"/>
              <a:t>взаимодействия с другими детьми</a:t>
            </a:r>
            <a:r>
              <a:rPr lang="ru-RU" sz="2800" dirty="0" smtClean="0"/>
              <a:t>;</a:t>
            </a:r>
          </a:p>
          <a:p>
            <a:pPr algn="just"/>
            <a:r>
              <a:rPr lang="ru-RU" sz="2800" dirty="0" smtClean="0"/>
              <a:t> Систему </a:t>
            </a:r>
            <a:r>
              <a:rPr lang="ru-RU" sz="2800" dirty="0"/>
              <a:t>отношений ребенка к миру, к другим людям, к самому себе.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Содержание Программы отражает следующие аспекты образовательной среды для ребенка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6279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b="1" dirty="0"/>
              <a:t>ФЕДЕРАЛЬНЫЙ ГОСУДАРСТВЕННЫЙ ОБРАЗОВАТЕЛЬНЫЙ СТАНДАРТ ДОШКОЛЬНОГО ОБРАЗОВАНИЯ (ФГОС ДО</a:t>
            </a:r>
            <a:r>
              <a:rPr lang="ru-RU" sz="3200" b="1" dirty="0" smtClean="0"/>
              <a:t>)</a:t>
            </a:r>
          </a:p>
          <a:p>
            <a:pPr marL="0" indent="0" algn="ctr">
              <a:buNone/>
            </a:pPr>
            <a:r>
              <a:rPr lang="ru-RU" sz="3200" dirty="0"/>
              <a:t>(Утвержден приказом Министерства образования и науки Российской Федерации от 17 октября 2013 г. N 1155)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Основания для разработки ОП ДО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ОСНОВНОЙ </a:t>
            </a:r>
            <a:r>
              <a:rPr lang="ru-RU" b="1" dirty="0">
                <a:solidFill>
                  <a:srgbClr val="C00000"/>
                </a:solidFill>
              </a:rPr>
              <a:t>ДОКУМЕНТ</a:t>
            </a:r>
          </a:p>
        </p:txBody>
      </p:sp>
    </p:spTree>
    <p:extLst>
      <p:ext uri="{BB962C8B-B14F-4D97-AF65-F5344CB8AC3E}">
        <p14:creationId xmlns:p14="http://schemas.microsoft.com/office/powerpoint/2010/main" val="15554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СПАСИБО ЗА </a:t>
            </a:r>
            <a:r>
              <a:rPr lang="ru-RU" sz="4000" dirty="0" smtClean="0"/>
              <a:t>ВНИМАНИЕ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5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675467"/>
            <a:ext cx="8280920" cy="3450696"/>
          </a:xfrm>
        </p:spPr>
        <p:txBody>
          <a:bodyPr/>
          <a:lstStyle/>
          <a:p>
            <a:r>
              <a:rPr lang="ru-RU" b="1" dirty="0"/>
              <a:t>1. </a:t>
            </a:r>
            <a:r>
              <a:rPr lang="ru-RU" b="1" dirty="0" smtClean="0"/>
              <a:t>Вторая младшая группа </a:t>
            </a:r>
            <a:r>
              <a:rPr lang="ru-RU" b="1" dirty="0" smtClean="0"/>
              <a:t>«</a:t>
            </a:r>
            <a:r>
              <a:rPr lang="ru-RU" b="1" dirty="0" smtClean="0"/>
              <a:t>Рябинки</a:t>
            </a:r>
            <a:r>
              <a:rPr lang="ru-RU" b="1" dirty="0" smtClean="0"/>
              <a:t>» </a:t>
            </a:r>
            <a:r>
              <a:rPr lang="ru-RU" b="1" dirty="0" smtClean="0"/>
              <a:t>(3-4 года) – 26 детей</a:t>
            </a:r>
          </a:p>
          <a:p>
            <a:r>
              <a:rPr lang="ru-RU" b="1" dirty="0" smtClean="0"/>
              <a:t>2</a:t>
            </a:r>
            <a:r>
              <a:rPr lang="ru-RU" b="1" dirty="0"/>
              <a:t>. С</a:t>
            </a:r>
            <a:r>
              <a:rPr lang="ru-RU" b="1" dirty="0" smtClean="0"/>
              <a:t>редняя группа </a:t>
            </a:r>
            <a:r>
              <a:rPr lang="ru-RU" b="1" dirty="0" smtClean="0"/>
              <a:t>«</a:t>
            </a:r>
            <a:r>
              <a:rPr lang="ru-RU" b="1" dirty="0" smtClean="0"/>
              <a:t>Ромашки</a:t>
            </a:r>
            <a:r>
              <a:rPr lang="ru-RU" b="1" dirty="0" smtClean="0"/>
              <a:t>»  </a:t>
            </a:r>
            <a:r>
              <a:rPr lang="ru-RU" b="1" dirty="0" smtClean="0"/>
              <a:t>(4-5 лет) </a:t>
            </a:r>
            <a:r>
              <a:rPr lang="ru-RU" b="1" dirty="0"/>
              <a:t>– </a:t>
            </a:r>
            <a:r>
              <a:rPr lang="ru-RU" b="1" dirty="0" smtClean="0"/>
              <a:t>26 детей</a:t>
            </a:r>
          </a:p>
          <a:p>
            <a:r>
              <a:rPr lang="ru-RU" b="1" dirty="0" smtClean="0"/>
              <a:t> 3.Старшая группа </a:t>
            </a:r>
            <a:r>
              <a:rPr lang="ru-RU" b="1" dirty="0" smtClean="0"/>
              <a:t>«</a:t>
            </a:r>
            <a:r>
              <a:rPr lang="ru-RU" b="1" dirty="0" err="1" smtClean="0"/>
              <a:t>Смешарики</a:t>
            </a:r>
            <a:r>
              <a:rPr lang="ru-RU" b="1" dirty="0" smtClean="0"/>
              <a:t>» </a:t>
            </a:r>
            <a:r>
              <a:rPr lang="ru-RU" b="1" dirty="0" smtClean="0"/>
              <a:t>(5-6 лет) – 28 детей</a:t>
            </a:r>
          </a:p>
          <a:p>
            <a:r>
              <a:rPr lang="ru-RU" b="1" dirty="0" smtClean="0"/>
              <a:t> 4.Подготовительная к школе группа </a:t>
            </a:r>
            <a:r>
              <a:rPr lang="ru-RU" b="1" dirty="0" smtClean="0"/>
              <a:t>«</a:t>
            </a:r>
            <a:r>
              <a:rPr lang="ru-RU" b="1" dirty="0" err="1" smtClean="0"/>
              <a:t>Осьминожки</a:t>
            </a:r>
            <a:r>
              <a:rPr lang="ru-RU" b="1" dirty="0" smtClean="0"/>
              <a:t>» </a:t>
            </a:r>
            <a:r>
              <a:rPr lang="ru-RU" b="1" dirty="0" smtClean="0"/>
              <a:t>(6-7 лет) -28 </a:t>
            </a:r>
            <a:r>
              <a:rPr lang="ru-RU" b="1" dirty="0" smtClean="0"/>
              <a:t>детей</a:t>
            </a:r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Возрастные особенности воспитанников ДОУ</a:t>
            </a:r>
          </a:p>
        </p:txBody>
      </p:sp>
    </p:spTree>
    <p:extLst>
      <p:ext uri="{BB962C8B-B14F-4D97-AF65-F5344CB8AC3E}">
        <p14:creationId xmlns:p14="http://schemas.microsoft.com/office/powerpoint/2010/main" val="12439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948405" cy="4713387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Федеральный </a:t>
            </a:r>
            <a:r>
              <a:rPr lang="ru-RU" sz="1800" b="1" dirty="0"/>
              <a:t>закон от 29.12.2012 № 273-ФЗ «Об образовании в Российской </a:t>
            </a:r>
            <a:r>
              <a:rPr lang="ru-RU" sz="1800" b="1" dirty="0" smtClean="0"/>
              <a:t>Федерации.</a:t>
            </a:r>
          </a:p>
          <a:p>
            <a:r>
              <a:rPr lang="ru-RU" sz="1800" b="1" dirty="0" smtClean="0"/>
              <a:t>Федеральный </a:t>
            </a:r>
            <a:r>
              <a:rPr lang="ru-RU" sz="1800" b="1" dirty="0"/>
              <a:t>государственный образовательный стандарт дошкольного образования (Утвержден приказом Министерства образования и науки Российской Федерации от 17 октября 2013 г. N 1155</a:t>
            </a:r>
            <a:r>
              <a:rPr lang="ru-RU" sz="1800" b="1" dirty="0" smtClean="0"/>
              <a:t>);</a:t>
            </a:r>
          </a:p>
          <a:p>
            <a:r>
              <a:rPr lang="ru-RU" sz="1800" b="1" dirty="0" smtClean="0"/>
              <a:t> «</a:t>
            </a:r>
            <a:r>
              <a:rPr lang="ru-RU" sz="1800" b="1" dirty="0"/>
              <a:t>Порядок организации и осуществления образовательной деятельности по основным общеобразовательным программа – образовательным программа дошкольного образования» (приказ Министерства образования и науки РФ от 30 августа 2013 года №1014 г. Москва</a:t>
            </a:r>
            <a:r>
              <a:rPr lang="ru-RU" sz="1800" b="1" dirty="0" smtClean="0"/>
              <a:t>);</a:t>
            </a:r>
          </a:p>
          <a:p>
            <a:r>
              <a:rPr lang="ru-RU" sz="1800" b="1" dirty="0" smtClean="0"/>
              <a:t> Санитарно-эпидемиологические </a:t>
            </a:r>
            <a:r>
              <a:rPr lang="ru-RU" sz="1800" b="1" dirty="0"/>
              <a:t>требования к устройству, содержанию и организации режима работы дошкольных образовательных организаций» (Утверждены постановлением Главного государственного санитарного врача Российской от 15 мая 2013 года №26 «Об утверждении САНПИН» 2.4.3049-13</a:t>
            </a:r>
            <a:r>
              <a:rPr lang="ru-RU" sz="1800" b="1" dirty="0" smtClean="0"/>
              <a:t>)</a:t>
            </a:r>
          </a:p>
          <a:p>
            <a:r>
              <a:rPr lang="ru-RU" sz="1800" b="1" dirty="0" smtClean="0"/>
              <a:t> устав </a:t>
            </a:r>
            <a:r>
              <a:rPr lang="ru-RU" sz="1800" b="1" dirty="0"/>
              <a:t>детского сада (№ 2971, утверждён 28.11.2011 года</a:t>
            </a:r>
            <a:r>
              <a:rPr lang="ru-RU" sz="1800" b="1" dirty="0" smtClean="0"/>
              <a:t>);</a:t>
            </a:r>
          </a:p>
          <a:p>
            <a:r>
              <a:rPr lang="ru-RU" sz="1800" b="1" dirty="0" smtClean="0"/>
              <a:t>освоение </a:t>
            </a:r>
            <a:r>
              <a:rPr lang="ru-RU" sz="1800" b="1" dirty="0"/>
              <a:t>воспитанниками программы «От рождения до школы» Н.Е. </a:t>
            </a:r>
            <a:r>
              <a:rPr lang="ru-RU" sz="1800" b="1" dirty="0" err="1"/>
              <a:t>Вераксы</a:t>
            </a:r>
            <a:r>
              <a:rPr lang="ru-RU" sz="1800" b="1" dirty="0"/>
              <a:t>, М.А. Васильевой, </a:t>
            </a:r>
            <a:r>
              <a:rPr lang="ru-RU" sz="1800" b="1" dirty="0" smtClean="0"/>
              <a:t>2018 год.</a:t>
            </a:r>
            <a:endParaRPr lang="ru-RU" sz="1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Основная образовательная программа МБДОУ детский сад № </a:t>
            </a:r>
            <a:r>
              <a:rPr lang="ru-RU" sz="2000" b="1" dirty="0" smtClean="0"/>
              <a:t>24 </a:t>
            </a:r>
            <a:r>
              <a:rPr lang="ru-RU" sz="2000" b="1" dirty="0"/>
              <a:t>разработана в соответствии с основными нормативно-правовыми документами</a:t>
            </a:r>
            <a:r>
              <a:rPr lang="ru-RU" sz="24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24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Всестороннее и гармоничное развитие личности ребенка – дошкольника, полноценное проживание детьми периода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ребенка к жизни в современном обществе, обеспечение его безопасности жизнедеятельности.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b="1" dirty="0"/>
              <a:t>Цель реализации основной образовательной программы ДО в соответствии с ФГОС дошкольного образования</a:t>
            </a:r>
            <a:r>
              <a:rPr lang="ru-RU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328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Охрана </a:t>
            </a:r>
            <a:r>
              <a:rPr lang="ru-RU" sz="1800" b="1" dirty="0"/>
              <a:t>и укрепление физического и психического здоровья детей, в том числе их эмоционального благополучия</a:t>
            </a:r>
            <a:r>
              <a:rPr lang="ru-RU" sz="1800" b="1" dirty="0" smtClean="0"/>
              <a:t>;</a:t>
            </a:r>
          </a:p>
          <a:p>
            <a:r>
              <a:rPr lang="ru-RU" sz="1800" b="1" dirty="0" smtClean="0"/>
              <a:t> </a:t>
            </a:r>
            <a:r>
              <a:rPr lang="ru-RU" sz="1800" b="1" dirty="0"/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</a:t>
            </a:r>
            <a:r>
              <a:rPr lang="ru-RU" sz="1800" b="1" dirty="0" smtClean="0"/>
              <a:t>).</a:t>
            </a:r>
          </a:p>
          <a:p>
            <a:r>
              <a:rPr lang="ru-RU" sz="1800" b="1" dirty="0" smtClean="0"/>
              <a:t> </a:t>
            </a:r>
            <a:r>
              <a:rPr lang="ru-RU" sz="1800" b="1" dirty="0"/>
              <a:t>Обеспечение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</a:t>
            </a:r>
            <a:r>
              <a:rPr lang="ru-RU" sz="1800" b="1" dirty="0" smtClean="0"/>
              <a:t>).</a:t>
            </a:r>
          </a:p>
          <a:p>
            <a:r>
              <a:rPr lang="ru-RU" sz="1800" b="1" dirty="0" smtClean="0"/>
              <a:t>  </a:t>
            </a:r>
            <a:r>
              <a:rPr lang="ru-RU" sz="1800" b="1" dirty="0"/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2400" b="1" dirty="0"/>
              <a:t>Достижение поставленной цели предусматривает решение следующих задач</a:t>
            </a:r>
            <a:r>
              <a:rPr lang="ru-RU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639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Объединение </a:t>
            </a:r>
            <a:r>
              <a:rPr lang="ru-RU" sz="1800" b="1" dirty="0"/>
              <a:t>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  <a:r>
              <a:rPr lang="ru-RU" sz="1800" b="1" dirty="0" smtClean="0"/>
              <a:t>.</a:t>
            </a:r>
          </a:p>
          <a:p>
            <a:r>
              <a:rPr lang="ru-RU" sz="1800" b="1" dirty="0" smtClean="0"/>
              <a:t> </a:t>
            </a:r>
            <a:r>
              <a:rPr lang="ru-RU" sz="1800" b="1" dirty="0"/>
              <a:t>Формирование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</a:t>
            </a:r>
            <a:r>
              <a:rPr lang="ru-RU" sz="1800" b="1" dirty="0" smtClean="0"/>
              <a:t>.</a:t>
            </a:r>
          </a:p>
          <a:p>
            <a:r>
              <a:rPr lang="ru-RU" sz="1800" b="1" dirty="0" smtClean="0"/>
              <a:t> </a:t>
            </a:r>
            <a:r>
              <a:rPr lang="ru-RU" sz="1800" b="1" dirty="0"/>
              <a:t>Обеспечение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</a:t>
            </a:r>
            <a:r>
              <a:rPr lang="ru-RU" sz="1800" b="1" dirty="0" smtClean="0"/>
              <a:t>.</a:t>
            </a:r>
          </a:p>
          <a:p>
            <a:r>
              <a:rPr lang="ru-RU" sz="1800" b="1" dirty="0" smtClean="0"/>
              <a:t> Формирование </a:t>
            </a:r>
            <a:r>
              <a:rPr lang="ru-RU" sz="1800" b="1" dirty="0"/>
              <a:t>социокультурной среды, соответствующей возрастным, индивидуальным, психологическим и физиологическим особенностям детей</a:t>
            </a:r>
            <a:r>
              <a:rPr lang="ru-RU" sz="1800" b="1" dirty="0" smtClean="0"/>
              <a:t>.</a:t>
            </a:r>
          </a:p>
          <a:p>
            <a:r>
              <a:rPr lang="ru-RU" sz="1800" b="1" dirty="0" smtClean="0"/>
              <a:t> Обеспечение </a:t>
            </a:r>
            <a:r>
              <a:rPr lang="ru-RU" sz="1800" b="1" dirty="0"/>
              <a:t>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</p:spTree>
    <p:extLst>
      <p:ext uri="{BB962C8B-B14F-4D97-AF65-F5344CB8AC3E}">
        <p14:creationId xmlns:p14="http://schemas.microsoft.com/office/powerpoint/2010/main" val="33964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129734"/>
              </p:ext>
            </p:extLst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Структура основной общеобразовательной программы МБДОУ д/с № </a:t>
            </a:r>
            <a:r>
              <a:rPr lang="ru-RU" sz="2400" b="1" dirty="0" smtClean="0"/>
              <a:t>24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752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СОСТОИТ ИЗ: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483946"/>
              </p:ext>
            </p:extLst>
          </p:nvPr>
        </p:nvGraphicFramePr>
        <p:xfrm>
          <a:off x="678543" y="1052736"/>
          <a:ext cx="740886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819977848"/>
              </p:ext>
            </p:extLst>
          </p:nvPr>
        </p:nvGraphicFramePr>
        <p:xfrm>
          <a:off x="323528" y="1124744"/>
          <a:ext cx="856895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10644336"/>
              </p:ext>
            </p:extLst>
          </p:nvPr>
        </p:nvGraphicFramePr>
        <p:xfrm>
          <a:off x="1475656" y="3717032"/>
          <a:ext cx="5473808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292213778"/>
              </p:ext>
            </p:extLst>
          </p:nvPr>
        </p:nvGraphicFramePr>
        <p:xfrm>
          <a:off x="1519356" y="5086431"/>
          <a:ext cx="5727237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1697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239</TotalTime>
  <Words>1473</Words>
  <Application>Microsoft Office PowerPoint</Application>
  <PresentationFormat>Экран (4:3)</PresentationFormat>
  <Paragraphs>96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КРАТКАЯ ПРЕЗЕНТАЦИЯ</vt:lpstr>
      <vt:lpstr>Основания для разработки ОП ДО  ОСНОВНОЙ ДОКУМЕНТ</vt:lpstr>
      <vt:lpstr>Возрастные особенности воспитанников ДОУ</vt:lpstr>
      <vt:lpstr>Основная образовательная программа МБДОУ детский сад № 24 разработана в соответствии с основными нормативно-правовыми документами. </vt:lpstr>
      <vt:lpstr>Цель реализации основной образовательной программы ДО в соответствии с ФГОС дошкольного образования:</vt:lpstr>
      <vt:lpstr>Достижение поставленной цели предусматривает решение следующих задач:</vt:lpstr>
      <vt:lpstr>Презентация PowerPoint</vt:lpstr>
      <vt:lpstr>Структура основной общеобразовательной программы МБДОУ д/с № 24</vt:lpstr>
      <vt:lpstr>ПРОГРАММА СОСТОИТ ИЗ:</vt:lpstr>
      <vt:lpstr>Содержание программы обеспечивает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по образовательным областям:</vt:lpstr>
      <vt:lpstr>Социально-коммуникативное развитие: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Целевые ориентиры на этапе завершения дошкольного образования  Модель выпускника ДОУ:</vt:lpstr>
      <vt:lpstr>ФОРМЫ РАБОТЫ С СЕМЬЕЙ ПРЕДУСМОТРЕННЫ И РЕАЛИЗУЮТСЯ  согласно образовательной программе  МБДОУ д/с № 24</vt:lpstr>
      <vt:lpstr>ФОРМЫ РАБОТЫ С СЕМЬЕЙ ПРЕДУСМОТРЕННЫ И РЕАЛИЗУЮТСЯ  согласно образовательной программе  МБДОУ д/с № 24</vt:lpstr>
      <vt:lpstr>Содержание Программы отражает следующие аспекты образовательной среды для ребенка дошкольного возраста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</dc:title>
  <dc:creator>1</dc:creator>
  <cp:lastModifiedBy>1</cp:lastModifiedBy>
  <cp:revision>22</cp:revision>
  <dcterms:created xsi:type="dcterms:W3CDTF">2020-03-15T13:06:27Z</dcterms:created>
  <dcterms:modified xsi:type="dcterms:W3CDTF">2021-03-17T17:44:11Z</dcterms:modified>
</cp:coreProperties>
</file>